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5" r:id="rId2"/>
    <p:sldMasterId id="2147484312" r:id="rId3"/>
    <p:sldMasterId id="2147484534" r:id="rId4"/>
    <p:sldMasterId id="2147484546" r:id="rId5"/>
  </p:sldMasterIdLst>
  <p:notesMasterIdLst>
    <p:notesMasterId r:id="rId21"/>
  </p:notesMasterIdLst>
  <p:handoutMasterIdLst>
    <p:handoutMasterId r:id="rId22"/>
  </p:handoutMasterIdLst>
  <p:sldIdLst>
    <p:sldId id="260" r:id="rId6"/>
    <p:sldId id="421" r:id="rId7"/>
    <p:sldId id="457" r:id="rId8"/>
    <p:sldId id="475" r:id="rId9"/>
    <p:sldId id="474" r:id="rId10"/>
    <p:sldId id="422" r:id="rId11"/>
    <p:sldId id="355" r:id="rId12"/>
    <p:sldId id="471" r:id="rId13"/>
    <p:sldId id="412" r:id="rId14"/>
    <p:sldId id="417" r:id="rId15"/>
    <p:sldId id="459" r:id="rId16"/>
    <p:sldId id="403" r:id="rId17"/>
    <p:sldId id="477" r:id="rId18"/>
    <p:sldId id="476" r:id="rId19"/>
    <p:sldId id="338" r:id="rId20"/>
  </p:sldIdLst>
  <p:sldSz cx="9906000" cy="6858000" type="A4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HGP創英角ｺﾞｼｯｸUB" pitchFamily="50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 Read" initials="R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FFCC"/>
    <a:srgbClr val="CCFFFF"/>
    <a:srgbClr val="FE7F00"/>
    <a:srgbClr val="FF9021"/>
    <a:srgbClr val="C9E7A7"/>
    <a:srgbClr val="FFCC99"/>
    <a:srgbClr val="FFCCCC"/>
    <a:srgbClr val="FF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0246" autoAdjust="0"/>
    <p:restoredTop sz="88204" autoAdjust="0"/>
  </p:normalViewPr>
  <p:slideViewPr>
    <p:cSldViewPr showGuides="1">
      <p:cViewPr>
        <p:scale>
          <a:sx n="70" d="100"/>
          <a:sy n="70" d="100"/>
        </p:scale>
        <p:origin x="-1180" y="28"/>
      </p:cViewPr>
      <p:guideLst>
        <p:guide orient="horz" pos="1842"/>
        <p:guide pos="3120"/>
      </p:guideLst>
    </p:cSldViewPr>
  </p:slideViewPr>
  <p:outlineViewPr>
    <p:cViewPr>
      <p:scale>
        <a:sx n="75" d="100"/>
        <a:sy n="75" d="100"/>
      </p:scale>
      <p:origin x="0" y="4304"/>
    </p:cViewPr>
  </p:outlineViewPr>
  <p:notesTextViewPr>
    <p:cViewPr>
      <p:scale>
        <a:sx n="100" d="100"/>
        <a:sy n="100" d="100"/>
      </p:scale>
      <p:origin x="0" y="72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>
        <p:scale>
          <a:sx n="70" d="100"/>
          <a:sy n="70" d="100"/>
        </p:scale>
        <p:origin x="-3062" y="-5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SimHei" panose="02010609060101010101" pitchFamily="49" charset="-122"/>
                <a:ea typeface="SimHei" panose="02010609060101010101" pitchFamily="49" charset="-122"/>
              </a:defRPr>
            </a:pP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空调</a:t>
            </a:r>
            <a:endParaRPr lang="ja-JP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c:rich>
      </c:tx>
      <c:layout>
        <c:manualLayout>
          <c:xMode val="edge"/>
          <c:yMode val="edge"/>
          <c:x val="0.40437395844906121"/>
          <c:y val="2.519561318583649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02555271636484E-2"/>
          <c:y val="0.29072960147285221"/>
          <c:w val="0.79359444084290576"/>
          <c:h val="0.5502464160020588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エアコン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7281534304049179E-2"/>
                  <c:y val="-4.13802301761214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3300166803848876E-2"/>
                  <c:y val="-9.82390671977893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77567431730608"/>
                  <c:y val="-1.57138925650651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中国</c:v>
                </c:pt>
                <c:pt idx="1">
                  <c:v>タイ</c:v>
                </c:pt>
                <c:pt idx="2">
                  <c:v>メキシコ</c:v>
                </c:pt>
                <c:pt idx="3">
                  <c:v>その他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12494</c:v>
                </c:pt>
                <c:pt idx="1">
                  <c:v>4526</c:v>
                </c:pt>
                <c:pt idx="2">
                  <c:v>2856</c:v>
                </c:pt>
                <c:pt idx="3">
                  <c:v>25134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SimHei" panose="02010609060101010101" pitchFamily="49" charset="-122"/>
                <a:ea typeface="SimHei" panose="02010609060101010101" pitchFamily="49" charset="-122"/>
              </a:defRPr>
            </a:pP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冰箱</a:t>
            </a:r>
            <a:endParaRPr lang="ja-JP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c:rich>
      </c:tx>
      <c:layout>
        <c:manualLayout>
          <c:xMode val="edge"/>
          <c:yMode val="edge"/>
          <c:x val="0.41142873014109543"/>
          <c:y val="2.519561318583649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02555271636484E-2"/>
          <c:y val="0.29072960147285221"/>
          <c:w val="0.79359444084290576"/>
          <c:h val="0.5502464160020588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冷蔵庫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7281534304049179E-2"/>
                  <c:y val="-4.1380230176121455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3300166803848876E-2"/>
                  <c:y val="-9.8239067197789354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77567431730608"/>
                  <c:y val="-1.571389256506519E-3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中国</c:v>
                </c:pt>
                <c:pt idx="1">
                  <c:v>メキシコ</c:v>
                </c:pt>
                <c:pt idx="2">
                  <c:v>タイ</c:v>
                </c:pt>
                <c:pt idx="3">
                  <c:v>その他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3359</c:v>
                </c:pt>
                <c:pt idx="1">
                  <c:v>3244</c:v>
                </c:pt>
                <c:pt idx="2">
                  <c:v>1503</c:v>
                </c:pt>
                <c:pt idx="3">
                  <c:v>6636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SimHei" panose="02010609060101010101" pitchFamily="49" charset="-122"/>
                <a:ea typeface="SimHei" panose="02010609060101010101" pitchFamily="49" charset="-122"/>
              </a:defRPr>
            </a:pP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锂离子电池</a:t>
            </a:r>
            <a:endParaRPr lang="ja-JP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c:rich>
      </c:tx>
      <c:layout>
        <c:manualLayout>
          <c:xMode val="edge"/>
          <c:yMode val="edge"/>
          <c:x val="0.27738806799244531"/>
          <c:y val="5.543034900884028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02555271636484E-2"/>
          <c:y val="0.29072960147285221"/>
          <c:w val="0.79359444084290576"/>
          <c:h val="0.5502464160020588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リチウムイオン電池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7281534304049179E-2"/>
                  <c:y val="-4.13802301761214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8072436395956007E-3"/>
                  <c:y val="2.543368197184439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6044606154871644E-2"/>
                  <c:y val="3.37022076912089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中国</c:v>
                </c:pt>
                <c:pt idx="1">
                  <c:v>日本</c:v>
                </c:pt>
                <c:pt idx="2">
                  <c:v>韓国</c:v>
                </c:pt>
                <c:pt idx="3">
                  <c:v>その他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6494</c:v>
                </c:pt>
                <c:pt idx="1">
                  <c:v>2034</c:v>
                </c:pt>
                <c:pt idx="2">
                  <c:v>2030</c:v>
                </c:pt>
                <c:pt idx="3">
                  <c:v>5782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SimHei" panose="02010609060101010101" pitchFamily="49" charset="-122"/>
                <a:ea typeface="SimHei" panose="02010609060101010101" pitchFamily="49" charset="-122"/>
              </a:defRPr>
            </a:pPr>
            <a:r>
              <a:rPr lang="zh-CN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热泵</a:t>
            </a:r>
            <a:endParaRPr lang="en-US" altLang="ja-JP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</c:rich>
      </c:tx>
      <c:layout>
        <c:manualLayout>
          <c:xMode val="edge"/>
          <c:yMode val="edge"/>
          <c:x val="0.42553827352516388"/>
          <c:y val="2.519561318583649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502555271636484E-2"/>
          <c:y val="0.29072960147285221"/>
          <c:w val="0.79359444084290576"/>
          <c:h val="0.5502464160020588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ヒートポンプ</c:v>
                </c:pt>
              </c:strCache>
            </c:strRef>
          </c:tx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6.7281534304049179E-2"/>
                  <c:y val="-4.138023017612145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2718031329852236E-2"/>
                  <c:y val="2.54336819718448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6044606154871686E-2"/>
                  <c:y val="-1.16498960432967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273191867570269"/>
                  <c:y val="0.13034543780849747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フランス</c:v>
                </c:pt>
                <c:pt idx="1">
                  <c:v>ドイツ</c:v>
                </c:pt>
                <c:pt idx="2">
                  <c:v>中国</c:v>
                </c:pt>
                <c:pt idx="3">
                  <c:v>日本</c:v>
                </c:pt>
                <c:pt idx="4">
                  <c:v>その他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538</c:v>
                </c:pt>
                <c:pt idx="1">
                  <c:v>262</c:v>
                </c:pt>
                <c:pt idx="2">
                  <c:v>173</c:v>
                </c:pt>
                <c:pt idx="3">
                  <c:v>129</c:v>
                </c:pt>
                <c:pt idx="4">
                  <c:v>1817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9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864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9" y="9440864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FCCCDCED-1C9F-4E14-8DFF-ABD43D6B851F}" type="slidenum">
              <a:rPr lang="en-US" altLang="ja-JP"/>
              <a:pPr>
                <a:defRPr/>
              </a:pPr>
              <a:t>‹#›</a:t>
            </a:fld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1977344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9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321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4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9" y="9440864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6" tIns="45712" rIns="91426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010B9AD-9191-4C3F-813C-A8CD8F001F14}" type="slidenum">
              <a:rPr lang="en-US" altLang="ja-JP"/>
              <a:pPr>
                <a:defRPr/>
              </a:pPr>
              <a:t>‹#›</a:t>
            </a:fld>
            <a:endParaRPr lang="zh-CN" altLang="ja-JP"/>
          </a:p>
        </p:txBody>
      </p:sp>
    </p:spTree>
    <p:extLst>
      <p:ext uri="{BB962C8B-B14F-4D97-AF65-F5344CB8AC3E}">
        <p14:creationId xmlns:p14="http://schemas.microsoft.com/office/powerpoint/2010/main" val="413225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Arial" panose="020B0604020202020204" pitchFamily="34" charset="0"/>
        <a:ea typeface="ＭＳ Ｐゴシック" pitchFamily="50" charset="-128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Arial" panose="020B0604020202020204" pitchFamily="34" charset="0"/>
        <a:ea typeface="ＭＳ Ｐゴシック" pitchFamily="50" charset="-128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Arial" panose="020B0604020202020204" pitchFamily="34" charset="0"/>
        <a:ea typeface="ＭＳ Ｐゴシック" pitchFamily="50" charset="-128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Arial" panose="020B0604020202020204" pitchFamily="34" charset="0"/>
        <a:ea typeface="ＭＳ Ｐゴシック" pitchFamily="50" charset="-128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000" kern="1200">
        <a:solidFill>
          <a:schemeClr val="tx1"/>
        </a:solidFill>
        <a:latin typeface="Arial" panose="020B0604020202020204" pitchFamily="34" charset="0"/>
        <a:ea typeface="ＭＳ Ｐゴシック" pitchFamily="50" charset="-128"/>
        <a:cs typeface="Arial" panose="020B0604020202020204" pitchFamily="34" charset="0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893" indent="-285728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2914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079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245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410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575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8741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5906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4C1284-98F0-4FFC-B5A4-1F3552C403E2}" type="slidenum">
              <a:rPr lang="en-US" altLang="ja-JP" sz="1200">
                <a:ea typeface="HGP創英角ｺﾞｼｯｸUB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z="1200" dirty="0">
              <a:ea typeface="HGP創英角ｺﾞｼｯｸUB" pitchFamily="50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0B9AD-9191-4C3F-813C-A8CD8F001F14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123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893" indent="-285728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2914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079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245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410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575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8741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5906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885D2-94E0-498A-84A5-6E3E30DCB4BE}" type="slidenum">
              <a:rPr lang="en-US" altLang="ja-JP" sz="1200">
                <a:solidFill>
                  <a:prstClr val="black"/>
                </a:solidFill>
                <a:ea typeface="HGP創英角ｺﾞｼｯｸUB" pitchFamily="50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ja-JP" sz="1200" dirty="0">
              <a:solidFill>
                <a:prstClr val="black"/>
              </a:solidFill>
              <a:ea typeface="HGP創英角ｺﾞｼｯｸUB" pitchFamily="50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6039" y="9440864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b"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15C10B-F7A3-44F1-8B87-E9F83DA24FA8}" type="slidenum">
              <a:rPr lang="en-US" altLang="ja-JP" sz="1200">
                <a:ea typeface="HGP創英角ｺﾞｼｯｸUB" pitchFamily="50" charset="-128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ja-JP" sz="1200" dirty="0">
              <a:ea typeface="HGP創英角ｺﾞｼｯｸUB" pitchFamily="50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517525"/>
            <a:ext cx="5383213" cy="3725863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893" indent="-285728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2914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079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245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410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575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8741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5906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41E2B7-88CD-49CC-9456-B56DC86A19A6}" type="slidenum">
              <a:rPr lang="en-US" altLang="ja-JP" sz="1200">
                <a:ea typeface="HGP創英角ｺﾞｼｯｸUB" pitchFamily="50" charset="-128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ja-JP" sz="1200" dirty="0">
              <a:ea typeface="HGP創英角ｺﾞｼｯｸUB" pitchFamily="50" charset="-128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893" indent="-285728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2914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079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245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410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575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8741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5906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885D2-94E0-498A-84A5-6E3E30DCB4BE}" type="slidenum">
              <a:rPr lang="en-US" altLang="ja-JP" sz="1200">
                <a:ea typeface="HGP創英角ｺﾞｼｯｸUB" pitchFamily="50" charset="-128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ja-JP" sz="1200" dirty="0">
              <a:ea typeface="HGP創英角ｺﾞｼｯｸUB" pitchFamily="50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893" indent="-285728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2914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079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245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410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575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8741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5906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885D2-94E0-498A-84A5-6E3E30DCB4BE}" type="slidenum">
              <a:rPr lang="en-US" altLang="ja-JP" sz="1200">
                <a:ea typeface="HGP創英角ｺﾞｼｯｸUB" pitchFamily="50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 sz="1200" dirty="0">
              <a:ea typeface="HGP創英角ｺﾞｼｯｸUB" pitchFamily="50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893" indent="-285728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2914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079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245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410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575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8741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5906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885D2-94E0-498A-84A5-6E3E30DCB4BE}" type="slidenum">
              <a:rPr lang="en-US" altLang="ja-JP" sz="1200">
                <a:ea typeface="HGP創英角ｺﾞｼｯｸUB" pitchFamily="50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ja-JP" sz="1200" dirty="0">
              <a:ea typeface="HGP創英角ｺﾞｼｯｸUB" pitchFamily="50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893" indent="-285728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2914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079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245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410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575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8741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5906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885D2-94E0-498A-84A5-6E3E30DCB4BE}" type="slidenum">
              <a:rPr lang="en-US" altLang="ja-JP" sz="1200">
                <a:ea typeface="HGP創英角ｺﾞｼｯｸUB" pitchFamily="50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z="1200" dirty="0">
              <a:ea typeface="HGP創英角ｺﾞｼｯｸUB" pitchFamily="50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893" indent="-285728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2914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079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245" indent="-22858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410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575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8741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5906" indent="-22858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086C16-DB18-4E1C-B27B-81185769B4F1}" type="slidenum">
              <a:rPr lang="en-US" altLang="ja-JP" sz="1200">
                <a:ea typeface="HGP創英角ｺﾞｼｯｸUB" pitchFamily="50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z="1200" dirty="0">
              <a:ea typeface="HGP創英角ｺﾞｼｯｸUB" pitchFamily="50" charset="-128"/>
            </a:endParaRPr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56039" y="9440864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18" tIns="47809" rIns="95618" bIns="47809" anchor="b"/>
          <a:lstStyle>
            <a:lvl1pPr defTabSz="9572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defTabSz="9572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1143000" indent="-228600" defTabSz="9572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600200" indent="-228600" defTabSz="9572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2057400" indent="-228600" defTabSz="9572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FE08AB-BF45-4A71-BA7C-1DC35CB95CA4}" type="slidenum">
              <a:rPr lang="en-US" altLang="ja-JP" sz="1200">
                <a:ea typeface="HGP創英角ｺﾞｼｯｸUB" pitchFamily="50" charset="-128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ja-JP" sz="1200" dirty="0">
              <a:ea typeface="HGP創英角ｺﾞｼｯｸUB" pitchFamily="50" charset="-128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8350" y="769938"/>
            <a:ext cx="5319713" cy="3683000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194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3916" indent="-286121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4486" indent="-228897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2280" indent="-228897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60075" indent="-228897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7869" indent="-22889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5663" indent="-22889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33458" indent="-22889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91252" indent="-228897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fld id="{27CBC6C9-8917-4A40-95CA-3E02A06027D1}" type="slidenum">
              <a:rPr lang="en-US" altLang="ja-JP" smtClean="0">
                <a:latin typeface="Arial" charset="0"/>
              </a:rPr>
              <a:pPr eaLnBrk="1" hangingPunct="1"/>
              <a:t>7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21508" name="スライド番号プレースホルダ 3"/>
          <p:cNvSpPr txBox="1">
            <a:spLocks noGrp="1"/>
          </p:cNvSpPr>
          <p:nvPr/>
        </p:nvSpPr>
        <p:spPr bwMode="auto">
          <a:xfrm>
            <a:off x="3855082" y="9440226"/>
            <a:ext cx="2950529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9" tIns="45779" rIns="91559" bIns="45779" anchor="b"/>
          <a:lstStyle>
            <a:lvl1pPr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 eaLnBrk="1" hangingPunct="1"/>
            <a:fld id="{46D517FE-AEEA-45BE-8533-29CF19B4A86B}" type="slidenum">
              <a:rPr lang="en-US" altLang="ja-JP">
                <a:latin typeface="Arial" charset="0"/>
              </a:rPr>
              <a:pPr algn="r" eaLnBrk="1" hangingPunct="1"/>
              <a:t>8</a:t>
            </a:fld>
            <a:endParaRPr lang="en-US" altLang="ja-JP">
              <a:latin typeface="Arial" charset="0"/>
            </a:endParaRPr>
          </a:p>
        </p:txBody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46125"/>
            <a:ext cx="5380038" cy="3725863"/>
          </a:xfrm>
          <a:ln/>
        </p:spPr>
      </p:sp>
      <p:sp>
        <p:nvSpPr>
          <p:cNvPr id="2" name="ノート プレースホルダー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170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561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4007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374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330200" y="6508750"/>
            <a:ext cx="495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defRPr/>
            </a:pPr>
            <a:fld id="{D0142062-C483-49D9-87ED-361C5FA4103D}" type="slidenum">
              <a:rPr lang="en-US" altLang="ja-JP" sz="1000" smtClean="0">
                <a:latin typeface="HGP創英角ｺﾞｼｯｸUB" pitchFamily="50" charset="-128"/>
              </a:rPr>
              <a:pPr algn="ctr" eaLnBrk="1" hangingPunct="1">
                <a:defRPr/>
              </a:pPr>
              <a:t>‹#›</a:t>
            </a:fld>
            <a:endParaRPr lang="zh-CN" altLang="ja-JP" sz="1000" smtClean="0">
              <a:latin typeface="SimSun"/>
            </a:endParaRPr>
          </a:p>
        </p:txBody>
      </p:sp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866775" y="650875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345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3669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236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6349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7767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330200" y="6508750"/>
            <a:ext cx="495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defRPr/>
            </a:pPr>
            <a:fld id="{ED15E8A9-B23D-428A-BA06-DAAD44C3B5A9}" type="slidenum">
              <a:rPr lang="en-US" altLang="ja-JP" sz="1000" smtClean="0">
                <a:latin typeface="HGP創英角ｺﾞｼｯｸUB" pitchFamily="50" charset="-128"/>
              </a:rPr>
              <a:pPr algn="ctr" eaLnBrk="1" hangingPunct="1">
                <a:defRPr/>
              </a:pPr>
              <a:t>‹#›</a:t>
            </a:fld>
            <a:endParaRPr lang="zh-CN" altLang="ja-JP" sz="1000" smtClean="0">
              <a:latin typeface="SimSun"/>
            </a:endParaRPr>
          </a:p>
        </p:txBody>
      </p:sp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866775" y="650875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1590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3407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8412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99827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8458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26408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3975304C-5C28-456D-8DA4-9A91E51C41B6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>
              <a:defRPr/>
            </a:pPr>
            <a:fld id="{ACBD89FF-7FDA-437D-A0D7-3023874DB62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9140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9C78-66C9-4504-AE60-40C34704D372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A913-0B47-44E3-9A82-E25158E49D7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68691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5BE9-3114-47E3-98C1-53968A29A7B8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8F8C-2B51-4A3D-AEC8-8456C6C75A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7310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7E30F-8E5D-43E8-885B-212B9E95EBE3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23409-B007-494C-99A7-CCE9BAE86E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8793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028B4-F5F4-4E20-8922-3DBAE2B5DA48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9103-A77F-49ED-AD37-25755A3003B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1026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08C4-FBE7-48F6-B8C7-AD7D43E73D61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CF30-506B-4AB8-8A08-A552C52F447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87549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AA97-A1A0-43FE-B322-DB80714772B2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A06B-DBBD-4550-A41E-3E03A7EFE5C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6288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506788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FF50-5057-4860-BAD8-CED0C0C31C34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0548-A05C-4B2A-B426-16B0CE768F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7190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8A11-E89E-42CA-80F8-F3BE04973D7D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ACBC-1D9F-44ED-8A69-53EEDC31818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0307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8AEB-7404-43CD-B1C1-517BC86AE5FD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BD2D0-FA7E-4578-BE14-DDA10000A2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6986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D0CED-4CB6-4BFA-A49B-D3390D69642F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5D24-6927-4819-AAA7-5C80E7963B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2700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7419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330200" y="6508750"/>
            <a:ext cx="495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defRPr/>
            </a:pPr>
            <a:fld id="{D0142062-C483-49D9-87ED-361C5FA4103D}" type="slidenum">
              <a:rPr lang="en-US" altLang="ja-JP" sz="1000" smtClean="0">
                <a:solidFill>
                  <a:srgbClr val="000000"/>
                </a:solidFill>
                <a:latin typeface="HGP創英角ｺﾞｼｯｸUB" pitchFamily="50" charset="-128"/>
              </a:rPr>
              <a:pPr algn="ctr" eaLnBrk="1" hangingPunct="1">
                <a:defRPr/>
              </a:pPr>
              <a:t>‹#›</a:t>
            </a:fld>
            <a:endParaRPr lang="zh-CN" altLang="ja-JP" sz="1000" smtClean="0">
              <a:solidFill>
                <a:srgbClr val="000000"/>
              </a:solidFill>
              <a:latin typeface="SimSun"/>
            </a:endParaRPr>
          </a:p>
        </p:txBody>
      </p:sp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866775" y="650875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9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7633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99568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71610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835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2965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330200" y="6508750"/>
            <a:ext cx="495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defRPr/>
            </a:pPr>
            <a:fld id="{ED15E8A9-B23D-428A-BA06-DAAD44C3B5A9}" type="slidenum">
              <a:rPr lang="en-US" altLang="ja-JP" sz="1000" smtClean="0">
                <a:solidFill>
                  <a:srgbClr val="000000"/>
                </a:solidFill>
                <a:latin typeface="HGP創英角ｺﾞｼｯｸUB" pitchFamily="50" charset="-128"/>
              </a:rPr>
              <a:pPr algn="ctr" eaLnBrk="1" hangingPunct="1">
                <a:defRPr/>
              </a:pPr>
              <a:t>‹#›</a:t>
            </a:fld>
            <a:endParaRPr lang="zh-CN" altLang="ja-JP" sz="1000" smtClean="0">
              <a:solidFill>
                <a:srgbClr val="000000"/>
              </a:solidFill>
              <a:latin typeface="SimSun"/>
            </a:endParaRPr>
          </a:p>
        </p:txBody>
      </p:sp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866775" y="650875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08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201396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20062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2113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76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7316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330200" y="6508750"/>
            <a:ext cx="495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defRPr/>
            </a:pPr>
            <a:fld id="{D0142062-C483-49D9-87ED-361C5FA4103D}" type="slidenum">
              <a:rPr lang="en-US" altLang="ja-JP" sz="1000" smtClean="0">
                <a:solidFill>
                  <a:srgbClr val="000000"/>
                </a:solidFill>
                <a:latin typeface="HGP創英角ｺﾞｼｯｸUB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smtClean="0">
              <a:solidFill>
                <a:srgbClr val="000000"/>
              </a:solidFill>
              <a:latin typeface="HGP創英角ｺﾞｼｯｸUB" pitchFamily="50" charset="-128"/>
            </a:endParaRPr>
          </a:p>
        </p:txBody>
      </p:sp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866775" y="650875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94173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8870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405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10247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9719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 userDrawn="1"/>
        </p:nvSpPr>
        <p:spPr bwMode="auto">
          <a:xfrm>
            <a:off x="330200" y="6508750"/>
            <a:ext cx="495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defRPr/>
            </a:pPr>
            <a:fld id="{ED15E8A9-B23D-428A-BA06-DAAD44C3B5A9}" type="slidenum">
              <a:rPr lang="en-US" altLang="ja-JP" sz="1000" smtClean="0">
                <a:solidFill>
                  <a:srgbClr val="000000"/>
                </a:solidFill>
                <a:latin typeface="HGP創英角ｺﾞｼｯｸUB" pitchFamily="50" charset="-128"/>
              </a:rPr>
              <a:pPr algn="ctr" eaLnBrk="1" hangingPunct="1">
                <a:defRPr/>
              </a:pPr>
              <a:t>‹#›</a:t>
            </a:fld>
            <a:endParaRPr lang="en-US" altLang="ja-JP" sz="1000" smtClean="0">
              <a:solidFill>
                <a:srgbClr val="000000"/>
              </a:solidFill>
              <a:latin typeface="HGP創英角ｺﾞｼｯｸUB" pitchFamily="50" charset="-128"/>
            </a:endParaRPr>
          </a:p>
        </p:txBody>
      </p:sp>
      <p:sp>
        <p:nvSpPr>
          <p:cNvPr id="3" name="Line 4"/>
          <p:cNvSpPr>
            <a:spLocks noChangeShapeType="1"/>
          </p:cNvSpPr>
          <p:nvPr userDrawn="1"/>
        </p:nvSpPr>
        <p:spPr bwMode="auto">
          <a:xfrm>
            <a:off x="866775" y="6508750"/>
            <a:ext cx="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598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0924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639290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0154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309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964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78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235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8645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503238"/>
          </a:xfrm>
          <a:prstGeom prst="rect">
            <a:avLst/>
          </a:prstGeom>
          <a:solidFill>
            <a:srgbClr val="006600"/>
          </a:solidFill>
          <a:ln>
            <a:noFill/>
          </a:ln>
          <a:extLst/>
        </p:spPr>
        <p:txBody>
          <a:bodyPr wrap="none"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357188" y="6413500"/>
            <a:ext cx="9161462" cy="0"/>
          </a:xfrm>
          <a:prstGeom prst="line">
            <a:avLst/>
          </a:prstGeom>
          <a:noFill/>
          <a:ln w="9525">
            <a:solidFill>
              <a:srgbClr val="3132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noAutofit/>
          </a:bodyPr>
          <a:lstStyle/>
          <a:p>
            <a:endParaRPr lang="ja-JP" alt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5275" y="0"/>
            <a:ext cx="957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defRPr/>
            </a:pPr>
            <a:endParaRPr lang="en-US" altLang="ja-JP" smtClean="0">
              <a:solidFill>
                <a:schemeClr val="bg1"/>
              </a:solidFill>
              <a:latin typeface="HGP創英角ｺﾞｼｯｸUB" pitchFamily="50" charset="-128"/>
            </a:endParaRPr>
          </a:p>
        </p:txBody>
      </p:sp>
      <p:sp>
        <p:nvSpPr>
          <p:cNvPr id="2054" name="Rectangle 39"/>
          <p:cNvSpPr>
            <a:spLocks noChangeArrowheads="1"/>
          </p:cNvSpPr>
          <p:nvPr/>
        </p:nvSpPr>
        <p:spPr bwMode="auto">
          <a:xfrm>
            <a:off x="144463" y="638175"/>
            <a:ext cx="9617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endParaRPr lang="en-US" altLang="ja-JP" sz="2200" smtClean="0">
              <a:solidFill>
                <a:schemeClr val="accent2"/>
              </a:solidFill>
              <a:latin typeface="HGP創英角ｺﾞｼｯｸUB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295275" y="-55563"/>
            <a:ext cx="95758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endParaRPr lang="en-US" altLang="ja-JP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Rectangle 39"/>
          <p:cNvSpPr>
            <a:spLocks noChangeArrowheads="1"/>
          </p:cNvSpPr>
          <p:nvPr userDrawn="1"/>
        </p:nvSpPr>
        <p:spPr bwMode="auto">
          <a:xfrm>
            <a:off x="29854" y="574671"/>
            <a:ext cx="9813925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361950" indent="-3619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2400"/>
              </a:lnSpc>
              <a:spcAft>
                <a:spcPts val="300"/>
              </a:spcAft>
              <a:buFont typeface="Wingdings" pitchFamily="2" charset="2"/>
              <a:buChar char="²"/>
            </a:pPr>
            <a:endParaRPr lang="en-US" altLang="ja-JP" dirty="0" smtClean="0">
              <a:solidFill>
                <a:schemeClr val="accent2"/>
              </a:solidFill>
              <a:cs typeface="Arial" charset="0"/>
            </a:endParaRPr>
          </a:p>
          <a:p>
            <a:pPr eaLnBrk="1" hangingPunct="1">
              <a:lnSpc>
                <a:spcPts val="2400"/>
              </a:lnSpc>
              <a:spcAft>
                <a:spcPts val="300"/>
              </a:spcAft>
              <a:buFont typeface="Wingdings" pitchFamily="2" charset="2"/>
              <a:buChar char="²"/>
            </a:pPr>
            <a:endParaRPr lang="ja-JP" altLang="en-US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49" y="6452997"/>
            <a:ext cx="760095" cy="3629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32" r:id="rId2"/>
    <p:sldLayoutId id="2147484513" r:id="rId3"/>
    <p:sldLayoutId id="2147484514" r:id="rId4"/>
    <p:sldLayoutId id="2147484515" r:id="rId5"/>
    <p:sldLayoutId id="2147484516" r:id="rId6"/>
    <p:sldLayoutId id="2147484533" r:id="rId7"/>
    <p:sldLayoutId id="2147484517" r:id="rId8"/>
    <p:sldLayoutId id="2147484518" r:id="rId9"/>
    <p:sldLayoutId id="2147484519" r:id="rId10"/>
    <p:sldLayoutId id="214748452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EF7477-76E1-478D-93DC-74BE43D92E70}" type="datetimeFigureOut">
              <a:rPr lang="ja-JP" altLang="en-US"/>
              <a:pPr>
                <a:defRPr/>
              </a:pPr>
              <a:t>2016/10/24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63E112E-0326-45F9-B839-69584913951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503238"/>
          </a:xfrm>
          <a:prstGeom prst="rect">
            <a:avLst/>
          </a:prstGeom>
          <a:solidFill>
            <a:srgbClr val="006600"/>
          </a:solidFill>
          <a:ln>
            <a:noFill/>
          </a:ln>
          <a:extLst/>
        </p:spPr>
        <p:txBody>
          <a:bodyPr wrap="none"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357188" y="6413500"/>
            <a:ext cx="9161462" cy="0"/>
          </a:xfrm>
          <a:prstGeom prst="line">
            <a:avLst/>
          </a:prstGeom>
          <a:noFill/>
          <a:ln w="9525">
            <a:solidFill>
              <a:srgbClr val="3132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noAutofit/>
          </a:bodyPr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5275" y="0"/>
            <a:ext cx="957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defRPr/>
            </a:pPr>
            <a:endParaRPr lang="en-US" altLang="ja-JP" smtClean="0">
              <a:solidFill>
                <a:srgbClr val="FFFFFF"/>
              </a:solidFill>
              <a:latin typeface="HGP創英角ｺﾞｼｯｸUB" pitchFamily="50" charset="-128"/>
            </a:endParaRPr>
          </a:p>
        </p:txBody>
      </p:sp>
      <p:sp>
        <p:nvSpPr>
          <p:cNvPr id="2054" name="Rectangle 39"/>
          <p:cNvSpPr>
            <a:spLocks noChangeArrowheads="1"/>
          </p:cNvSpPr>
          <p:nvPr/>
        </p:nvSpPr>
        <p:spPr bwMode="auto">
          <a:xfrm>
            <a:off x="144463" y="638175"/>
            <a:ext cx="9617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endParaRPr lang="en-US" altLang="ja-JP" sz="2200" smtClean="0">
              <a:solidFill>
                <a:srgbClr val="333399"/>
              </a:solidFill>
              <a:latin typeface="HGP創英角ｺﾞｼｯｸUB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295275" y="-55563"/>
            <a:ext cx="95758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endParaRPr lang="en-US" altLang="ja-JP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39"/>
          <p:cNvSpPr>
            <a:spLocks noChangeArrowheads="1"/>
          </p:cNvSpPr>
          <p:nvPr userDrawn="1"/>
        </p:nvSpPr>
        <p:spPr bwMode="auto">
          <a:xfrm>
            <a:off x="29854" y="574671"/>
            <a:ext cx="9813925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361950" indent="-3619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2400"/>
              </a:lnSpc>
              <a:spcAft>
                <a:spcPts val="300"/>
              </a:spcAft>
              <a:buFont typeface="Wingdings" pitchFamily="2" charset="2"/>
              <a:buChar char="²"/>
            </a:pPr>
            <a:endParaRPr lang="en-US" altLang="ja-JP" dirty="0" smtClean="0">
              <a:solidFill>
                <a:srgbClr val="333399"/>
              </a:solidFill>
              <a:cs typeface="Arial" charset="0"/>
            </a:endParaRPr>
          </a:p>
          <a:p>
            <a:pPr eaLnBrk="1" hangingPunct="1">
              <a:lnSpc>
                <a:spcPts val="2400"/>
              </a:lnSpc>
              <a:spcAft>
                <a:spcPts val="300"/>
              </a:spcAft>
              <a:buFont typeface="Wingdings" pitchFamily="2" charset="2"/>
              <a:buChar char="²"/>
            </a:pPr>
            <a:endParaRPr lang="ja-JP" altLang="en-US" dirty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49" y="6452997"/>
            <a:ext cx="760095" cy="3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5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503238"/>
          </a:xfrm>
          <a:prstGeom prst="rect">
            <a:avLst/>
          </a:prstGeom>
          <a:solidFill>
            <a:srgbClr val="0066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defRPr/>
            </a:pPr>
            <a:endParaRPr lang="ja-JP" altLang="en-US" smtClean="0">
              <a:solidFill>
                <a:srgbClr val="000000"/>
              </a:solidFill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357188" y="6413500"/>
            <a:ext cx="9161462" cy="0"/>
          </a:xfrm>
          <a:prstGeom prst="line">
            <a:avLst/>
          </a:prstGeom>
          <a:noFill/>
          <a:ln w="9525">
            <a:solidFill>
              <a:srgbClr val="3132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5275" y="0"/>
            <a:ext cx="957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defRPr/>
            </a:pPr>
            <a:endParaRPr lang="en-US" altLang="ja-JP" smtClean="0">
              <a:solidFill>
                <a:srgbClr val="FFFFFF"/>
              </a:solidFill>
              <a:latin typeface="HGP創英角ｺﾞｼｯｸUB" pitchFamily="50" charset="-128"/>
            </a:endParaRPr>
          </a:p>
        </p:txBody>
      </p:sp>
      <p:sp>
        <p:nvSpPr>
          <p:cNvPr id="2054" name="Rectangle 39"/>
          <p:cNvSpPr>
            <a:spLocks noChangeArrowheads="1"/>
          </p:cNvSpPr>
          <p:nvPr/>
        </p:nvSpPr>
        <p:spPr bwMode="auto">
          <a:xfrm>
            <a:off x="144463" y="638175"/>
            <a:ext cx="96170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buFont typeface="Wingdings" pitchFamily="2" charset="2"/>
              <a:buNone/>
              <a:defRPr/>
            </a:pPr>
            <a:endParaRPr lang="en-US" altLang="ja-JP" sz="2200" smtClean="0">
              <a:solidFill>
                <a:srgbClr val="333399"/>
              </a:solidFill>
              <a:latin typeface="HGP創英角ｺﾞｼｯｸUB" pitchFamily="50" charset="-128"/>
            </a:endParaRPr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295275" y="-55563"/>
            <a:ext cx="95758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endParaRPr lang="en-US" altLang="ja-JP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39"/>
          <p:cNvSpPr>
            <a:spLocks noChangeArrowheads="1"/>
          </p:cNvSpPr>
          <p:nvPr userDrawn="1"/>
        </p:nvSpPr>
        <p:spPr bwMode="auto">
          <a:xfrm>
            <a:off x="29854" y="574671"/>
            <a:ext cx="9813925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61950" indent="-3619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361950" indent="-3619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ts val="2400"/>
              </a:lnSpc>
              <a:spcAft>
                <a:spcPts val="300"/>
              </a:spcAft>
              <a:buFont typeface="Wingdings" pitchFamily="2" charset="2"/>
              <a:buChar char="²"/>
            </a:pPr>
            <a:endParaRPr lang="en-US" altLang="ja-JP" dirty="0" smtClean="0">
              <a:solidFill>
                <a:srgbClr val="333399"/>
              </a:solidFill>
              <a:cs typeface="Arial" charset="0"/>
            </a:endParaRPr>
          </a:p>
          <a:p>
            <a:pPr eaLnBrk="1" hangingPunct="1">
              <a:lnSpc>
                <a:spcPts val="2400"/>
              </a:lnSpc>
              <a:spcAft>
                <a:spcPts val="300"/>
              </a:spcAft>
              <a:buFont typeface="Wingdings" pitchFamily="2" charset="2"/>
              <a:buChar char="²"/>
            </a:pPr>
            <a:endParaRPr lang="ja-JP" altLang="en-US" dirty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449" y="6452997"/>
            <a:ext cx="760095" cy="3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1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7" r:id="rId1"/>
    <p:sldLayoutId id="2147484548" r:id="rId2"/>
    <p:sldLayoutId id="2147484549" r:id="rId3"/>
    <p:sldLayoutId id="2147484550" r:id="rId4"/>
    <p:sldLayoutId id="2147484551" r:id="rId5"/>
    <p:sldLayoutId id="2147484552" r:id="rId6"/>
    <p:sldLayoutId id="2147484553" r:id="rId7"/>
    <p:sldLayoutId id="2147484554" r:id="rId8"/>
    <p:sldLayoutId id="2147484555" r:id="rId9"/>
    <p:sldLayoutId id="2147484556" r:id="rId10"/>
    <p:sldLayoutId id="21474845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123rf.com/photo_9685864_wind-turbines.html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hyperlink" Target="http://www.123rf.com/photo_11189135_solar-panel-with-green-grass-and-beautiful-blue-sky.html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47221" y="1484785"/>
            <a:ext cx="7801060" cy="1885434"/>
          </a:xfrm>
          <a:prstGeom prst="rect">
            <a:avLst/>
          </a:prstGeom>
          <a:solidFill>
            <a:srgbClr val="006600"/>
          </a:solidFill>
          <a:ln>
            <a:noFill/>
          </a:ln>
          <a:extLst/>
        </p:spPr>
        <p:txBody>
          <a:bodyPr wrap="square" lIns="180000" tIns="324000" rIns="180000" bIns="324000"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/>
            <a:r>
              <a:rPr lang="en-US" altLang="ja-JP" sz="4000" b="1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日本联盟有关世贸组织中</a:t>
            </a:r>
            <a:r>
              <a:rPr lang="en-US" altLang="ja-JP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ja-JP" sz="40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ja-JP" sz="4000" b="1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绿色贸易的观点</a:t>
            </a:r>
            <a:endParaRPr lang="zh-CN" altLang="ja-JP" sz="40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44" y="44624"/>
            <a:ext cx="1872000" cy="89377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456" y="4099577"/>
            <a:ext cx="9859689" cy="270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ja-JP" sz="2800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2016年10月</a:t>
            </a:r>
            <a:endParaRPr lang="zh-CN" altLang="en-US" sz="1000" dirty="0" smtClean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0"/>
              </a:spcAft>
            </a:pPr>
            <a:r>
              <a:rPr lang="ja-JP" altLang="en-US" sz="2800" b="1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岛田　玄</a:t>
            </a:r>
            <a:r>
              <a:rPr lang="ja-JP" altLang="en-US" sz="2800" b="1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一郎</a:t>
            </a:r>
            <a:endParaRPr lang="zh-CN" altLang="ja-JP" sz="2800" b="1" dirty="0" smtClean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主席</a:t>
            </a:r>
            <a:endParaRPr lang="zh-CN" altLang="ja-JP" dirty="0" smtClean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负责世贸组织 EGA 谈判的日本联盟 </a:t>
            </a:r>
          </a:p>
          <a:p>
            <a:pPr algn="ctr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国际贸易与投资委员会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altLang="ja-JP" dirty="0" smtClean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日本机械输出组合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88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热泵技术的优势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53064" y="6525344"/>
            <a:ext cx="4804392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2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数据来源：日本热泵与热储技术中心</a:t>
            </a:r>
            <a:endParaRPr kumimoji="1" lang="zh-CN" altLang="en-US" sz="12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80796" y="2204864"/>
            <a:ext cx="28320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545288" y="1988840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637594" y="3789040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76536" y="3501008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108000" y="540000"/>
            <a:ext cx="9684000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marL="365125" indent="-365125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900"/>
              </a:spcAft>
              <a:buFont typeface="Wingdings" pitchFamily="2" charset="2"/>
              <a:buChar char="²"/>
            </a:pP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热泵式热水器不用燃烧燃料：所需的热量取自空气（“气动热能源”） </a:t>
            </a:r>
          </a:p>
          <a:p>
            <a:pPr eaLnBrk="1" hangingPunct="1">
              <a:lnSpc>
                <a:spcPct val="95000"/>
              </a:lnSpc>
              <a:spcAft>
                <a:spcPts val="900"/>
              </a:spcAft>
              <a:buFont typeface="Wingdings" pitchFamily="2" charset="2"/>
              <a:buChar char="²"/>
            </a:pPr>
            <a:r>
              <a:rPr lang="en-US" altLang="ja-JP" dirty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CO</a:t>
            </a:r>
            <a:r>
              <a:rPr lang="en-US" altLang="ja-JP" sz="1800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ja-JP" dirty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排放量远低于燃气热水器</a:t>
            </a:r>
          </a:p>
          <a:p>
            <a:pPr eaLnBrk="1" hangingPunct="1">
              <a:lnSpc>
                <a:spcPct val="95000"/>
              </a:lnSpc>
              <a:spcAft>
                <a:spcPts val="900"/>
              </a:spcAft>
              <a:buFont typeface="Wingdings" pitchFamily="2" charset="2"/>
              <a:buChar char="²"/>
            </a:pP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气动热能源：可再生能源</a:t>
            </a:r>
            <a:endParaRPr lang="zh-CN" altLang="ja-JP" dirty="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7" t="16471" r="10234" b="11067"/>
          <a:stretch/>
        </p:blipFill>
        <p:spPr bwMode="auto">
          <a:xfrm>
            <a:off x="1050505" y="2169328"/>
            <a:ext cx="7798989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680796" y="2204864"/>
            <a:ext cx="28320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545288" y="1988840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637594" y="3789040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76536" y="3501008"/>
            <a:ext cx="165618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745148" y="4905312"/>
            <a:ext cx="1368000" cy="13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46800" rIns="0" bIns="0" rtlCol="0" anchor="t"/>
          <a:lstStyle/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zh-CN" altLang="en-US" sz="1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制冷剂（蒸汽</a:t>
            </a:r>
            <a:r>
              <a:rPr lang="zh-CN" altLang="en-US" sz="12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1200" dirty="0" smtClean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zh-CN" altLang="en-US" sz="1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制冷剂（液体</a:t>
            </a:r>
            <a:r>
              <a:rPr lang="zh-CN" altLang="en-US" sz="12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1200" dirty="0" smtClean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zh-CN" altLang="en-US" sz="1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从房间里吸</a:t>
            </a:r>
            <a:r>
              <a:rPr lang="zh-CN" altLang="en-US" sz="12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收的热量</a:t>
            </a:r>
            <a:endParaRPr lang="en-US" altLang="zh-CN" sz="1200" dirty="0" smtClean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800"/>
              </a:spcAft>
            </a:pPr>
            <a:r>
              <a:rPr lang="zh-CN" altLang="en-US" sz="12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能量输入压缩机中</a:t>
            </a:r>
            <a:endParaRPr kumimoji="1" lang="en-US" altLang="ja-JP" sz="1200" dirty="0" smtClean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067144" y="2708645"/>
            <a:ext cx="871297" cy="2178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压缩机</a:t>
            </a:r>
            <a:endParaRPr kumimoji="1" lang="ja-JP" altLang="en-US" sz="11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546592" y="5681344"/>
            <a:ext cx="871297" cy="2178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蒸发器</a:t>
            </a:r>
            <a:endParaRPr kumimoji="1" lang="ja-JP" altLang="en-US" sz="11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5579304" y="2976856"/>
            <a:ext cx="871297" cy="2178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压缩机</a:t>
            </a:r>
            <a:endParaRPr kumimoji="1" lang="ja-JP" altLang="en-US" sz="11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651312" y="5720165"/>
            <a:ext cx="756000" cy="374502"/>
          </a:xfrm>
          <a:prstGeom prst="roundRect">
            <a:avLst>
              <a:gd name="adj" fmla="val 31302"/>
            </a:avLst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膨胀阀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433974" y="5790256"/>
            <a:ext cx="1951073" cy="453416"/>
          </a:xfrm>
          <a:prstGeom prst="roundRect">
            <a:avLst>
              <a:gd name="adj" fmla="val 31302"/>
            </a:avLst>
          </a:prstGeom>
          <a:solidFill>
            <a:srgbClr val="00C7F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压力迅速下降时，温度也下降。</a:t>
            </a:r>
            <a:endParaRPr lang="ja-JP" altLang="en-US" sz="11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397032" y="2770880"/>
            <a:ext cx="246045" cy="396000"/>
          </a:xfrm>
          <a:prstGeom prst="rect">
            <a:avLst/>
          </a:prstGeom>
          <a:solidFill>
            <a:srgbClr val="FF9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电力</a:t>
            </a:r>
            <a:endParaRPr kumimoji="1" lang="ja-JP" altLang="en-US" sz="11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4935954" y="2344045"/>
            <a:ext cx="2402835" cy="360000"/>
          </a:xfrm>
          <a:prstGeom prst="roundRect">
            <a:avLst>
              <a:gd name="adj" fmla="val 16718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1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压缩机压缩制冷剂时，温度上升。</a:t>
            </a:r>
            <a:endParaRPr lang="ja-JP" altLang="en-US" sz="11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82" y="2548862"/>
            <a:ext cx="2138038" cy="368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88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rgbClr val="FFFFFF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en-US" altLang="ja-JP" sz="2400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燃料电池技术的优势</a:t>
            </a: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7200" y="534674"/>
            <a:ext cx="9684000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 marL="365125" indent="-365125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900"/>
              </a:spcAft>
              <a:buFont typeface="Wingdings" pitchFamily="2" charset="2"/>
              <a:buChar char="²"/>
            </a:pPr>
            <a:r>
              <a:rPr lang="en-US" altLang="ja-JP" dirty="0" err="1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燃料电池利用氢气与氧气之间的电化学反应产生电能</a:t>
            </a: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；</a:t>
            </a:r>
            <a:b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ja-JP" dirty="0" err="1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化学能源可直接转换成电能，效率很高</a:t>
            </a:r>
            <a:endParaRPr lang="en-US" altLang="ja-JP" dirty="0" smtClean="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Aft>
                <a:spcPts val="900"/>
              </a:spcAft>
              <a:buFont typeface="Wingdings" pitchFamily="2" charset="2"/>
              <a:buChar char="²"/>
            </a:pP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额外好处：由于氢气与氧气反应后只生成水，不会有有毒废物产生</a:t>
            </a:r>
            <a:endParaRPr lang="zh-CN" altLang="ja-JP" dirty="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円/楕円 5"/>
          <p:cNvSpPr>
            <a:spLocks noChangeAspect="1"/>
          </p:cNvSpPr>
          <p:nvPr/>
        </p:nvSpPr>
        <p:spPr>
          <a:xfrm>
            <a:off x="7238534" y="5314105"/>
            <a:ext cx="522778" cy="522778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784648" y="4689140"/>
            <a:ext cx="792088" cy="792088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460612" y="5085184"/>
            <a:ext cx="792088" cy="792088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1289460" y="3329381"/>
            <a:ext cx="522778" cy="522778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円/楕円 10"/>
          <p:cNvSpPr>
            <a:spLocks noChangeAspect="1"/>
          </p:cNvSpPr>
          <p:nvPr/>
        </p:nvSpPr>
        <p:spPr>
          <a:xfrm>
            <a:off x="1477894" y="3554294"/>
            <a:ext cx="522778" cy="522778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926534" y="4869160"/>
            <a:ext cx="792088" cy="792088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円/楕円 12"/>
          <p:cNvSpPr>
            <a:spLocks noChangeAspect="1"/>
          </p:cNvSpPr>
          <p:nvPr/>
        </p:nvSpPr>
        <p:spPr>
          <a:xfrm>
            <a:off x="6799800" y="4869160"/>
            <a:ext cx="522778" cy="522778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7670582" y="4579210"/>
            <a:ext cx="522778" cy="522778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358582" y="4134265"/>
            <a:ext cx="792088" cy="792088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7231848" y="4134265"/>
            <a:ext cx="522778" cy="522778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1946924" y="3401389"/>
            <a:ext cx="522778" cy="522778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2135358" y="3626302"/>
            <a:ext cx="522778" cy="522778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681192" y="2613358"/>
            <a:ext cx="504056" cy="480581"/>
            <a:chOff x="7329264" y="2710081"/>
            <a:chExt cx="504056" cy="480581"/>
          </a:xfrm>
        </p:grpSpPr>
        <p:sp>
          <p:nvSpPr>
            <p:cNvPr id="17" name="円/楕円 16"/>
            <p:cNvSpPr>
              <a:spLocks noChangeAspect="1"/>
            </p:cNvSpPr>
            <p:nvPr/>
          </p:nvSpPr>
          <p:spPr>
            <a:xfrm>
              <a:off x="7329264" y="2938662"/>
              <a:ext cx="252000" cy="252000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7437248" y="2710081"/>
              <a:ext cx="39607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altLang="ja-JP" sz="2800" dirty="0" smtClean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-</a:t>
              </a:r>
              <a:endParaRPr lang="zh-CN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6825208" y="2862481"/>
            <a:ext cx="504056" cy="480581"/>
            <a:chOff x="7329264" y="2710081"/>
            <a:chExt cx="504056" cy="480581"/>
          </a:xfrm>
        </p:grpSpPr>
        <p:sp>
          <p:nvSpPr>
            <p:cNvPr id="23" name="円/楕円 22"/>
            <p:cNvSpPr>
              <a:spLocks noChangeAspect="1"/>
            </p:cNvSpPr>
            <p:nvPr/>
          </p:nvSpPr>
          <p:spPr>
            <a:xfrm>
              <a:off x="7329264" y="2938662"/>
              <a:ext cx="252000" cy="252000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437248" y="2710081"/>
              <a:ext cx="39607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altLang="ja-JP" sz="2800" dirty="0" smtClean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-</a:t>
              </a:r>
              <a:endParaRPr lang="zh-CN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177136" y="2613358"/>
            <a:ext cx="504056" cy="480581"/>
            <a:chOff x="7329264" y="2710081"/>
            <a:chExt cx="504056" cy="480581"/>
          </a:xfrm>
        </p:grpSpPr>
        <p:sp>
          <p:nvSpPr>
            <p:cNvPr id="26" name="円/楕円 25"/>
            <p:cNvSpPr>
              <a:spLocks noChangeAspect="1"/>
            </p:cNvSpPr>
            <p:nvPr/>
          </p:nvSpPr>
          <p:spPr>
            <a:xfrm>
              <a:off x="7329264" y="2938662"/>
              <a:ext cx="252000" cy="252000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437248" y="2710081"/>
              <a:ext cx="39607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altLang="ja-JP" sz="2800" dirty="0" smtClean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-</a:t>
              </a:r>
              <a:endParaRPr lang="zh-CN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6321152" y="2876411"/>
            <a:ext cx="504056" cy="480581"/>
            <a:chOff x="7329264" y="2710081"/>
            <a:chExt cx="504056" cy="480581"/>
          </a:xfrm>
        </p:grpSpPr>
        <p:sp>
          <p:nvSpPr>
            <p:cNvPr id="29" name="円/楕円 28"/>
            <p:cNvSpPr>
              <a:spLocks noChangeAspect="1"/>
            </p:cNvSpPr>
            <p:nvPr/>
          </p:nvSpPr>
          <p:spPr>
            <a:xfrm>
              <a:off x="7329264" y="2938662"/>
              <a:ext cx="252000" cy="252000"/>
            </a:xfrm>
            <a:prstGeom prst="ellipse">
              <a:avLst/>
            </a:prstGeom>
            <a:gradFill flip="none" rotWithShape="1">
              <a:gsLst>
                <a:gs pos="100000">
                  <a:schemeClr val="accent2"/>
                </a:gs>
                <a:gs pos="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ja-JP" altLang="en-US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437248" y="2710081"/>
              <a:ext cx="39607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en-US" altLang="ja-JP" sz="2800" dirty="0" smtClean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-</a:t>
              </a:r>
              <a:endParaRPr lang="zh-CN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920552" y="2884874"/>
            <a:ext cx="1297150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氢</a:t>
            </a:r>
            <a:endParaRPr lang="zh-CN" altLang="en-US" sz="2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24264" y="5877272"/>
            <a:ext cx="1067921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氧气</a:t>
            </a:r>
            <a:endParaRPr lang="zh-CN" altLang="en-US" sz="2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931971" y="5572520"/>
            <a:ext cx="858055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供水</a:t>
            </a:r>
            <a:endParaRPr lang="zh-CN" altLang="en-US" sz="2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550597" y="3429000"/>
            <a:ext cx="1282723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用电</a:t>
            </a:r>
            <a:endParaRPr lang="zh-CN" altLang="en-US" sz="2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06439" y="2924944"/>
            <a:ext cx="726481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换热</a:t>
            </a:r>
            <a:endParaRPr lang="zh-CN" altLang="en-US" sz="2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右矢印 20"/>
          <p:cNvSpPr/>
          <p:nvPr/>
        </p:nvSpPr>
        <p:spPr>
          <a:xfrm rot="20228734">
            <a:off x="2711771" y="4855900"/>
            <a:ext cx="926712" cy="51187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7" name="右矢印 36"/>
          <p:cNvSpPr/>
          <p:nvPr/>
        </p:nvSpPr>
        <p:spPr>
          <a:xfrm rot="1288225">
            <a:off x="2741570" y="3999723"/>
            <a:ext cx="926712" cy="51187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爆発 1 30"/>
          <p:cNvSpPr/>
          <p:nvPr/>
        </p:nvSpPr>
        <p:spPr>
          <a:xfrm>
            <a:off x="3656856" y="3789040"/>
            <a:ext cx="2591346" cy="1881728"/>
          </a:xfrm>
          <a:prstGeom prst="irregularSeal1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16" name="テキスト ボックス 9215"/>
          <p:cNvSpPr txBox="1"/>
          <p:nvPr/>
        </p:nvSpPr>
        <p:spPr>
          <a:xfrm>
            <a:off x="3893045" y="4496641"/>
            <a:ext cx="1996059" cy="5847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20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电化学反应</a:t>
            </a:r>
            <a:endParaRPr lang="zh-CN" altLang="en-US" sz="20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右矢印 41"/>
          <p:cNvSpPr/>
          <p:nvPr/>
        </p:nvSpPr>
        <p:spPr>
          <a:xfrm>
            <a:off x="6171749" y="4357290"/>
            <a:ext cx="926712" cy="51187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右矢印 42"/>
          <p:cNvSpPr/>
          <p:nvPr/>
        </p:nvSpPr>
        <p:spPr>
          <a:xfrm rot="18816739">
            <a:off x="5446125" y="3301487"/>
            <a:ext cx="779937" cy="708232"/>
          </a:xfrm>
          <a:prstGeom prst="rightArrow">
            <a:avLst/>
          </a:prstGeom>
          <a:solidFill>
            <a:srgbClr val="FE7F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右矢印 43"/>
          <p:cNvSpPr/>
          <p:nvPr/>
        </p:nvSpPr>
        <p:spPr>
          <a:xfrm rot="14396644">
            <a:off x="3959756" y="3410518"/>
            <a:ext cx="640538" cy="518839"/>
          </a:xfrm>
          <a:prstGeom prst="rightArrow">
            <a:avLst/>
          </a:prstGeom>
          <a:solidFill>
            <a:srgbClr val="FF9933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ja-JP" altLang="en-US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44888" y="6021288"/>
            <a:ext cx="365196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altLang="ja-JP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 H</a:t>
            </a:r>
            <a:r>
              <a:rPr lang="en-US" altLang="ja-JP" sz="1600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ja-JP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+ O</a:t>
            </a:r>
            <a:r>
              <a:rPr lang="en-US" altLang="ja-JP" sz="1600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ja-JP" altLang="en-US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→</a:t>
            </a:r>
            <a:r>
              <a:rPr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r>
              <a:rPr lang="en-US" altLang="ja-JP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 H</a:t>
            </a:r>
            <a:r>
              <a:rPr lang="en-US" altLang="ja-JP" sz="1600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ja-JP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O + 4e</a:t>
            </a:r>
            <a:endParaRPr lang="zh-CN" altLang="en-US" b="1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0" y="0"/>
            <a:ext cx="9885600" cy="4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428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蓄</a:t>
            </a:r>
            <a:r>
              <a:rPr lang="en-US" altLang="ja-JP" dirty="0" err="1" smtClean="0">
                <a:solidFill>
                  <a:schemeClr val="bg1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能系统的优势</a:t>
            </a:r>
            <a:endParaRPr lang="zh-CN" altLang="ja-JP" dirty="0">
              <a:solidFill>
                <a:schemeClr val="bg1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2" name="Rectangle 39"/>
          <p:cNvSpPr>
            <a:spLocks noChangeArrowheads="1"/>
          </p:cNvSpPr>
          <p:nvPr/>
        </p:nvSpPr>
        <p:spPr bwMode="auto">
          <a:xfrm>
            <a:off x="108000" y="540000"/>
            <a:ext cx="9412059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 marL="365125" indent="-365125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900"/>
              </a:spcAft>
              <a:buFont typeface="Wingdings" pitchFamily="2" charset="2"/>
              <a:buChar char="²"/>
            </a:pP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蓄能技术来自脉动的可再生能源 (如太阳能或风) </a:t>
            </a:r>
            <a:r>
              <a:rPr lang="en-US" altLang="ja-JP" dirty="0" err="1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的稳定、高效的</a:t>
            </a: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ja-JP" dirty="0" err="1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能源输出</a:t>
            </a:r>
            <a:endParaRPr lang="zh-CN" altLang="ja-JP" dirty="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Aft>
                <a:spcPts val="900"/>
              </a:spcAft>
              <a:buFont typeface="Wingdings" pitchFamily="2" charset="2"/>
              <a:buChar char="²"/>
            </a:pPr>
            <a:r>
              <a:rPr lang="en-US" altLang="ja-JP" dirty="0" err="1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通过电池</a:t>
            </a:r>
            <a:r>
              <a:rPr lang="zh-CN" altLang="en-US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蓄</a:t>
            </a:r>
            <a:r>
              <a:rPr lang="en-US" altLang="ja-JP" dirty="0" err="1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能系统在非高峰时</a:t>
            </a:r>
            <a:r>
              <a:rPr lang="en-US" altLang="ja-JP" dirty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/夜间存储的能源可在高峰用电期间有效地释放以满足高峰需求</a:t>
            </a:r>
            <a:endParaRPr lang="zh-CN" altLang="ja-JP" dirty="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52600" y="2564904"/>
            <a:ext cx="245451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800" b="1" dirty="0" smtClean="0">
                <a:solidFill>
                  <a:schemeClr val="bg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稳定的电力输出</a:t>
            </a:r>
            <a:endParaRPr kumimoji="1" lang="zh-CN" altLang="en-US" sz="1800" b="1" dirty="0">
              <a:solidFill>
                <a:schemeClr val="bg1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49144" y="2564904"/>
            <a:ext cx="22749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800" b="1" dirty="0" smtClean="0">
                <a:solidFill>
                  <a:schemeClr val="bg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需求变动峰值</a:t>
            </a:r>
            <a:endParaRPr kumimoji="1" lang="zh-CN" altLang="en-US" sz="1800" b="1" dirty="0">
              <a:solidFill>
                <a:schemeClr val="bg1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7" t="45892" r="15463" b="17138"/>
          <a:stretch/>
        </p:blipFill>
        <p:spPr bwMode="auto">
          <a:xfrm>
            <a:off x="5020592" y="3084696"/>
            <a:ext cx="4716000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8" t="42525" r="54900" b="17422"/>
          <a:stretch/>
        </p:blipFill>
        <p:spPr bwMode="auto">
          <a:xfrm>
            <a:off x="183056" y="3083027"/>
            <a:ext cx="4683693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259464" y="3579672"/>
            <a:ext cx="297715" cy="1332000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电力</a:t>
            </a:r>
            <a:endParaRPr kumimoji="1" lang="ja-JP" altLang="en-US" sz="1400" dirty="0">
              <a:solidFill>
                <a:schemeClr val="bg1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364778" y="5502953"/>
            <a:ext cx="1355973" cy="289881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ja-JP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放电</a:t>
            </a:r>
            <a:endParaRPr lang="ja-JP" altLang="ja-JP" sz="1800" b="1" dirty="0">
              <a:solidFill>
                <a:schemeClr val="tx1">
                  <a:lumMod val="65000"/>
                  <a:lumOff val="3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177136" y="5262331"/>
            <a:ext cx="1355973" cy="289881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充电</a:t>
            </a:r>
            <a:endParaRPr kumimoji="1"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36512" y="4457511"/>
            <a:ext cx="828000" cy="289881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充电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82588" y="3155049"/>
            <a:ext cx="4392488" cy="318869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zh-CN" altLang="en-US" sz="1800" b="1" dirty="0">
                <a:solidFill>
                  <a:srgbClr val="FF99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太阳能</a:t>
            </a:r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+</a:t>
            </a:r>
            <a:r>
              <a:rPr lang="zh-CN" altLang="en-US" sz="1800" b="1" dirty="0" smtClean="0">
                <a:solidFill>
                  <a:srgbClr val="008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蓄电池系统</a:t>
            </a:r>
            <a:endParaRPr kumimoji="1" lang="ja-JP" altLang="en-US" sz="1800" b="1" dirty="0">
              <a:solidFill>
                <a:srgbClr val="008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628281" y="5871939"/>
            <a:ext cx="995933" cy="239571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时间</a:t>
            </a:r>
            <a:endParaRPr kumimoji="1" lang="ja-JP" altLang="en-US" sz="1400" dirty="0">
              <a:solidFill>
                <a:schemeClr val="bg1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052217" y="3548633"/>
            <a:ext cx="1722859" cy="289881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太阳能发电输出</a:t>
            </a:r>
            <a:endParaRPr kumimoji="1" lang="ja-JP" altLang="en-US" sz="1600" dirty="0">
              <a:solidFill>
                <a:schemeClr val="bg1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030117" y="3372938"/>
            <a:ext cx="297715" cy="1332000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输出</a:t>
            </a:r>
            <a:endParaRPr kumimoji="1" lang="ja-JP" altLang="en-US" sz="1400" dirty="0">
              <a:solidFill>
                <a:schemeClr val="bg1">
                  <a:lumMod val="50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634457" y="4000439"/>
            <a:ext cx="1722859" cy="289881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ja-JP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放电</a:t>
            </a:r>
            <a:endParaRPr kumimoji="1" lang="ja-JP" alt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473439" y="4306412"/>
            <a:ext cx="1722859" cy="263528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r"/>
            <a:r>
              <a:rPr lang="ja-JP" altLang="en-US" sz="1800" b="1" dirty="0">
                <a:solidFill>
                  <a:srgbClr val="008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平滑载荷</a:t>
            </a:r>
            <a:endParaRPr kumimoji="1" lang="ja-JP" altLang="en-US" sz="1800" b="1" dirty="0">
              <a:solidFill>
                <a:srgbClr val="008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407452" y="3397286"/>
            <a:ext cx="1329140" cy="289881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1600" dirty="0">
                <a:solidFill>
                  <a:schemeClr val="bg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原始载荷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8362059" y="3903062"/>
            <a:ext cx="1374533" cy="289881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1600" dirty="0">
                <a:solidFill>
                  <a:schemeClr val="bg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需求变化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8524126" y="5819328"/>
            <a:ext cx="995933" cy="239571"/>
          </a:xfrm>
          <a:prstGeom prst="rect">
            <a:avLst/>
          </a:prstGeom>
          <a:solidFill>
            <a:srgbClr val="F9F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时间</a:t>
            </a:r>
          </a:p>
        </p:txBody>
      </p:sp>
    </p:spTree>
    <p:extLst>
      <p:ext uri="{BB962C8B-B14F-4D97-AF65-F5344CB8AC3E}">
        <p14:creationId xmlns:p14="http://schemas.microsoft.com/office/powerpoint/2010/main" val="23500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5275" y="-55563"/>
            <a:ext cx="95758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EGA</a:t>
            </a:r>
            <a:r>
              <a:rPr lang="zh-CN" altLang="en-US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相关产品出口量（主要国家）</a:t>
            </a:r>
            <a:r>
              <a:rPr lang="en-US" altLang="ja-JP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 </a:t>
            </a:r>
            <a:endParaRPr lang="en-US" altLang="ja-JP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charset="0"/>
            </a:endParaRPr>
          </a:p>
        </p:txBody>
      </p:sp>
      <p:graphicFrame>
        <p:nvGraphicFramePr>
          <p:cNvPr id="3" name="グラフ 2"/>
          <p:cNvGraphicFramePr/>
          <p:nvPr>
            <p:extLst>
              <p:ext uri="{D42A27DB-BD31-4B8C-83A1-F6EECF244321}">
                <p14:modId xmlns:p14="http://schemas.microsoft.com/office/powerpoint/2010/main" val="2635426254"/>
              </p:ext>
            </p:extLst>
          </p:nvPr>
        </p:nvGraphicFramePr>
        <p:xfrm>
          <a:off x="5745088" y="1052736"/>
          <a:ext cx="36004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738517" y="197265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中国</a:t>
            </a:r>
            <a:endParaRPr lang="en-US" altLang="zh-CN" sz="1400" dirty="0" smtClean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28813" y="231926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SimHei" panose="02010609060101010101" pitchFamily="49" charset="-122"/>
                <a:ea typeface="SimHei" panose="02010609060101010101" pitchFamily="49" charset="-122"/>
              </a:rPr>
              <a:t>其他</a:t>
            </a:r>
            <a:endParaRPr lang="ja-JP" altLang="en-US" sz="1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52336" y="222600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泰国</a:t>
            </a:r>
            <a:endParaRPr lang="ja-JP" altLang="en-US" sz="1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643885" y="280127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墨西哥</a:t>
            </a:r>
            <a:endParaRPr lang="ja-JP" altLang="en-US" sz="1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992560" y="3573016"/>
            <a:ext cx="3600400" cy="2520280"/>
            <a:chOff x="992560" y="4005064"/>
            <a:chExt cx="3600400" cy="2520280"/>
          </a:xfrm>
        </p:grpSpPr>
        <p:graphicFrame>
          <p:nvGraphicFramePr>
            <p:cNvPr id="15" name="グラフ 14"/>
            <p:cNvGraphicFramePr/>
            <p:nvPr>
              <p:extLst>
                <p:ext uri="{D42A27DB-BD31-4B8C-83A1-F6EECF244321}">
                  <p14:modId xmlns:p14="http://schemas.microsoft.com/office/powerpoint/2010/main" val="4017265677"/>
                </p:ext>
              </p:extLst>
            </p:nvPr>
          </p:nvGraphicFramePr>
          <p:xfrm>
            <a:off x="992560" y="4005064"/>
            <a:ext cx="3600400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テキスト ボックス 15"/>
            <p:cNvSpPr txBox="1"/>
            <p:nvPr/>
          </p:nvSpPr>
          <p:spPr>
            <a:xfrm>
              <a:off x="2848758" y="479020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中国</a:t>
              </a:r>
              <a:endParaRPr lang="ja-JP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845572" y="508819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latin typeface="SimHei" panose="02010609060101010101" pitchFamily="49" charset="-122"/>
                  <a:ea typeface="SimHei" panose="02010609060101010101" pitchFamily="49" charset="-122"/>
                </a:rPr>
                <a:t>其他</a:t>
              </a:r>
              <a:endParaRPr lang="en-US" altLang="zh-CN" sz="1400" dirty="0" smtClean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509398" y="554513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泰国</a:t>
              </a:r>
              <a:endParaRPr lang="ja-JP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125436" y="523276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FFFFFF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墨西哥</a:t>
              </a:r>
              <a:endParaRPr lang="ja-JP" altLang="en-US" sz="14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graphicFrame>
        <p:nvGraphicFramePr>
          <p:cNvPr id="20" name="グラフ 19"/>
          <p:cNvGraphicFramePr/>
          <p:nvPr>
            <p:extLst>
              <p:ext uri="{D42A27DB-BD31-4B8C-83A1-F6EECF244321}">
                <p14:modId xmlns:p14="http://schemas.microsoft.com/office/powerpoint/2010/main" val="3413622046"/>
              </p:ext>
            </p:extLst>
          </p:nvPr>
        </p:nvGraphicFramePr>
        <p:xfrm>
          <a:off x="992560" y="980728"/>
          <a:ext cx="360040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テキスト ボックス 20"/>
          <p:cNvSpPr txBox="1"/>
          <p:nvPr/>
        </p:nvSpPr>
        <p:spPr>
          <a:xfrm>
            <a:off x="3075379" y="191683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中国</a:t>
            </a:r>
            <a:endParaRPr lang="ja-JP" altLang="en-US" sz="1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20958" y="249289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日本</a:t>
            </a:r>
            <a:endParaRPr lang="ja-JP" altLang="en-US" sz="1400" dirty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35596" y="240331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韩国</a:t>
            </a:r>
            <a:endParaRPr lang="ja-JP" altLang="en-US" sz="14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19978" y="194806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SimHei" panose="02010609060101010101" pitchFamily="49" charset="-122"/>
                <a:ea typeface="SimHei" panose="02010609060101010101" pitchFamily="49" charset="-122"/>
              </a:rPr>
              <a:t>其他</a:t>
            </a:r>
            <a:endParaRPr lang="ja-JP" altLang="en-US" sz="1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675355" y="3573016"/>
            <a:ext cx="3600400" cy="2520280"/>
            <a:chOff x="5675355" y="4005064"/>
            <a:chExt cx="3600400" cy="2520280"/>
          </a:xfrm>
        </p:grpSpPr>
        <p:graphicFrame>
          <p:nvGraphicFramePr>
            <p:cNvPr id="25" name="グラフ 24"/>
            <p:cNvGraphicFramePr/>
            <p:nvPr>
              <p:extLst>
                <p:ext uri="{D42A27DB-BD31-4B8C-83A1-F6EECF244321}">
                  <p14:modId xmlns:p14="http://schemas.microsoft.com/office/powerpoint/2010/main" val="77409189"/>
                </p:ext>
              </p:extLst>
            </p:nvPr>
          </p:nvGraphicFramePr>
          <p:xfrm>
            <a:off x="5675355" y="4005064"/>
            <a:ext cx="3600400" cy="2520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6" name="テキスト ボックス 25"/>
            <p:cNvSpPr txBox="1"/>
            <p:nvPr/>
          </p:nvSpPr>
          <p:spPr>
            <a:xfrm>
              <a:off x="7525467" y="480310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法国</a:t>
              </a:r>
              <a:endParaRPr lang="ja-JP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699691" y="5843132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日本</a:t>
              </a:r>
              <a:endParaRPr lang="ja-JP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6659080" y="527375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SimHei" panose="02010609060101010101" pitchFamily="49" charset="-122"/>
                  <a:ea typeface="SimHei" panose="02010609060101010101" pitchFamily="49" charset="-122"/>
                </a:rPr>
                <a:t>其他</a:t>
              </a:r>
              <a:endParaRPr lang="ja-JP" altLang="en-US" sz="1400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8569059" y="4766521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德国</a:t>
              </a:r>
              <a:endParaRPr lang="ja-JP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8699691" y="529654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00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中国</a:t>
              </a:r>
              <a:endParaRPr lang="ja-JP" altLang="en-US" sz="14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56456" y="519063"/>
            <a:ext cx="972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以下数据包含阿根廷，澳大利亚，巴西，加拿大，中国，</a:t>
            </a:r>
            <a:r>
              <a:rPr lang="en-US" altLang="zh-CN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EU</a:t>
            </a:r>
            <a:r>
              <a:rPr lang="zh-CN" altLang="en-US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，香港，印度，印度尼西亚，日本，泰国，马来西亚，墨西哥，菲律宾，俄罗斯，</a:t>
            </a:r>
            <a:endParaRPr lang="en-US" altLang="zh-CN" sz="1200" dirty="0" smtClean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1200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新加坡，南非，韩国，瑞士，台湾，英国，美国</a:t>
            </a:r>
            <a:endParaRPr lang="ja-JP" altLang="en-US" sz="12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817095" y="6090292"/>
            <a:ext cx="40539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>
              <a:spcBef>
                <a:spcPct val="30000"/>
              </a:spcBef>
              <a:defRPr/>
            </a:pPr>
            <a:r>
              <a:rPr lang="zh-CN" altLang="en-US" sz="11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出处：</a:t>
            </a:r>
            <a:r>
              <a:rPr lang="en-US" altLang="zh-CN" sz="11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JETRO Global Trade Atlas</a:t>
            </a:r>
            <a:endParaRPr lang="en-US" altLang="ja-JP" sz="11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54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277" y="1272528"/>
            <a:ext cx="909002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708688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295275" y="-55563"/>
            <a:ext cx="95758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总结</a:t>
            </a:r>
            <a:endParaRPr lang="zh-CN" altLang="ja-JP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テキスト ボックス 7"/>
          <p:cNvSpPr txBox="1">
            <a:spLocks noChangeArrowheads="1"/>
          </p:cNvSpPr>
          <p:nvPr/>
        </p:nvSpPr>
        <p:spPr bwMode="auto">
          <a:xfrm>
            <a:off x="515800" y="908720"/>
            <a:ext cx="88560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90000">
            <a:noAutofit/>
          </a:bodyPr>
          <a:lstStyle>
            <a:lvl1pPr marL="355600" indent="-355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AutoNum type="arabicPeriod"/>
              <a:tabLst>
                <a:tab pos="0" algn="l"/>
              </a:tabLst>
            </a:pPr>
            <a:r>
              <a:rPr lang="en-US" altLang="ja-JP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尽快达成EGA</a:t>
            </a:r>
            <a:r>
              <a:rPr lang="ja-JP" altLang="en-US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协议将对环境技术和市场扩大做出贡献。</a:t>
            </a:r>
            <a:endParaRPr lang="zh-CN" altLang="ja-JP" b="1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FontTx/>
              <a:buAutoNum type="arabicPeriod"/>
              <a:tabLst>
                <a:tab pos="0" algn="l"/>
              </a:tabLst>
            </a:pP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为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了加快</a:t>
            </a:r>
            <a:r>
              <a:rPr lang="en-US" altLang="zh-CN" b="1" dirty="0"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EGA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交涉，我们期待众多日本企业开展生产活动的中国能够更积极的引领</a:t>
            </a:r>
            <a:r>
              <a:rPr lang="en-US" altLang="zh-CN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EGA</a:t>
            </a:r>
            <a:r>
              <a:rPr lang="zh-CN" altLang="en-US" b="1" dirty="0"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谈判</a:t>
            </a: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charset="0"/>
              </a:rPr>
              <a:t>。</a:t>
            </a:r>
            <a:endParaRPr lang="zh-CN" altLang="ja-JP" b="1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AutoNum type="arabicPeriod"/>
              <a:tabLst>
                <a:tab pos="0" algn="l"/>
              </a:tabLst>
            </a:pPr>
            <a:r>
              <a:rPr lang="ja-JP" altLang="en-US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让我们促成中国的产业界与日本</a:t>
            </a:r>
            <a:r>
              <a:rPr lang="zh-CN" altLang="en-US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，美国，欧洲</a:t>
            </a:r>
            <a:r>
              <a:rPr lang="ja-JP" altLang="en-US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产业界相互协作，并使</a:t>
            </a:r>
            <a:r>
              <a:rPr lang="en-US" altLang="ja-JP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EGA</a:t>
            </a:r>
            <a:r>
              <a:rPr lang="ja-JP" altLang="en-US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在较高的层面取得成功。</a:t>
            </a:r>
            <a:endParaRPr lang="zh-CN" altLang="ja-JP" b="1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10" y="4221088"/>
            <a:ext cx="2173610" cy="1037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5275" y="-55563"/>
            <a:ext cx="95758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JCEGA概述</a:t>
            </a:r>
            <a:endParaRPr lang="zh-CN" altLang="ja-JP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3"/>
          <p:cNvSpPr>
            <a:spLocks noChangeArrowheads="1"/>
          </p:cNvSpPr>
          <p:nvPr/>
        </p:nvSpPr>
        <p:spPr bwMode="auto">
          <a:xfrm>
            <a:off x="363944" y="1633677"/>
            <a:ext cx="9154744" cy="3728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1162050" indent="-1162050"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altLang="ja-JP" sz="2000" dirty="0" err="1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名称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	</a:t>
            </a: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负责</a:t>
            </a:r>
            <a:r>
              <a:rPr lang="zh-CN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环境产品</a:t>
            </a: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协议的日本联盟</a:t>
            </a:r>
            <a:r>
              <a:rPr lang="zh-CN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JCEGA</a:t>
            </a:r>
            <a:r>
              <a:rPr lang="zh-CN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。</a:t>
            </a:r>
            <a:endParaRPr lang="zh-CN" altLang="ja-JP" sz="2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1162050" indent="-1162050"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成立：	2014年10月20日</a:t>
            </a:r>
          </a:p>
          <a:p>
            <a:pPr marL="1162050" indent="-1162050"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使命：	</a:t>
            </a: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支持</a:t>
            </a:r>
            <a:r>
              <a:rPr lang="zh-CN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从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2014年7月发起的有</a:t>
            </a:r>
            <a:r>
              <a:rPr lang="zh-CN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环境产品</a:t>
            </a: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协议</a:t>
            </a:r>
            <a:r>
              <a:rPr lang="ja-JP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EGA</a:t>
            </a:r>
            <a:r>
              <a:rPr lang="zh-CN" altLang="en-US" sz="20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的谈判</a:t>
            </a:r>
            <a:endParaRPr lang="en-US" altLang="ja-JP" sz="20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1162050" indent="-1162050"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成员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	8个协会和5家公司（请参见下一张幻灯片）</a:t>
            </a:r>
          </a:p>
          <a:p>
            <a:pPr marL="1162050" indent="-1162050" eaLnBrk="1" hangingPunct="1">
              <a:lnSpc>
                <a:spcPct val="150000"/>
              </a:lnSpc>
              <a:spcBef>
                <a:spcPts val="18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事务局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	</a:t>
            </a: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日本机械输出组合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JMC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zh-CN" altLang="ja-JP" sz="2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17762" y="836578"/>
            <a:ext cx="2186966" cy="420956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>
            <a:noFill/>
          </a:ln>
          <a:effectLst/>
          <a:extLst/>
        </p:spPr>
        <p:txBody>
          <a:bodyPr wrap="square" lIns="36000" tIns="36000" rIns="36000" bIns="36000"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dirty="0" err="1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什么是JCEGA</a:t>
            </a:r>
            <a:r>
              <a:rPr lang="en-US" altLang="ja-JP" sz="2000" dirty="0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？</a:t>
            </a:r>
            <a:endParaRPr lang="zh-CN" altLang="en-US" sz="2000" dirty="0" smtClean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5275" y="-55563"/>
            <a:ext cx="95758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JCEGA概述</a:t>
            </a:r>
            <a:endParaRPr lang="zh-CN" altLang="ja-JP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3"/>
          <p:cNvSpPr>
            <a:spLocks noChangeArrowheads="1"/>
          </p:cNvSpPr>
          <p:nvPr/>
        </p:nvSpPr>
        <p:spPr bwMode="auto">
          <a:xfrm>
            <a:off x="363944" y="1340768"/>
            <a:ext cx="9288000" cy="478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514350" indent="-514350" eaLnBrk="1" hangingPunct="1">
              <a:spcBef>
                <a:spcPts val="600"/>
              </a:spcBef>
            </a:pPr>
            <a:r>
              <a:rPr lang="en-US" altLang="ja-JP" sz="2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8个协会： </a:t>
            </a: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日本通信信息网络产业协会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CIAJ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ja-JP" sz="20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日本汽车工业协会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JAMA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ja-JP" sz="20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日本办公机械与信息系统产业协会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JBMIA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ja-JP" sz="20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日本电气测量器工业会（JEMIMA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日本电子信息技术产业协会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JEITA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ja-JP" sz="20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日本机械输出组合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JMC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ja-JP" sz="20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日本光伏能源协会（JPEA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</a:p>
          <a:p>
            <a:pPr marL="514350" indent="-514350" eaLnBrk="1" hangingPunct="1">
              <a:spcBef>
                <a:spcPts val="6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日本电机工业会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JEMA</a:t>
            </a:r>
            <a:r>
              <a:rPr lang="ja-JP" altLang="en-US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ja-JP" sz="20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514350" indent="-514350" eaLnBrk="1" hangingPunct="1">
              <a:spcBef>
                <a:spcPts val="1800"/>
              </a:spcBef>
            </a:pPr>
            <a:r>
              <a:rPr lang="en-US" altLang="ja-JP" sz="2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5家公司：</a:t>
            </a:r>
          </a:p>
          <a:p>
            <a:pPr eaLnBrk="1" hangingPunct="1">
              <a:spcBef>
                <a:spcPts val="600"/>
              </a:spcBef>
            </a:pPr>
            <a:r>
              <a:rPr lang="en-US" altLang="ja-JP" sz="20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日立公司、日本电子光学实验室、三菱日立电力系统有限公司， 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新日铁住金工程有限公司</a:t>
            </a:r>
            <a:r>
              <a:rPr lang="ja-JP" altLang="en-US" sz="2000" dirty="0" err="1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en-US" altLang="ja-JP" sz="20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东芝公司</a:t>
            </a:r>
            <a:endParaRPr lang="en-US" altLang="ja-JP" sz="20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17762" y="836578"/>
            <a:ext cx="2402990" cy="420956"/>
          </a:xfrm>
          <a:prstGeom prst="roundRect">
            <a:avLst>
              <a:gd name="adj" fmla="val 16667"/>
            </a:avLst>
          </a:prstGeom>
          <a:solidFill>
            <a:srgbClr val="339966"/>
          </a:solidFill>
          <a:ln>
            <a:noFill/>
          </a:ln>
          <a:effectLst/>
          <a:extLst/>
        </p:spPr>
        <p:txBody>
          <a:bodyPr wrap="square" lIns="36000" tIns="36000" rIns="36000" bIns="36000"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dirty="0" err="1" smtClean="0">
                <a:solidFill>
                  <a:srgbClr val="FFFFFF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JCEGA会员</a:t>
            </a:r>
            <a:endParaRPr lang="zh-CN" altLang="en-US" sz="2000" dirty="0" smtClean="0">
              <a:solidFill>
                <a:srgbClr val="FFFFFF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311830" y="5517232"/>
            <a:ext cx="65853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311830" y="4725144"/>
            <a:ext cx="6585380" cy="390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11830" y="2204864"/>
            <a:ext cx="65853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311836" y="908720"/>
            <a:ext cx="65853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5275" y="-55563"/>
            <a:ext cx="95758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松下电器公司（中国</a:t>
            </a:r>
            <a:r>
              <a:rPr lang="en-US" altLang="ja-JP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zh-CN" altLang="ja-JP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Text Box 8406"/>
          <p:cNvSpPr txBox="1">
            <a:spLocks noChangeArrowheads="1"/>
          </p:cNvSpPr>
          <p:nvPr/>
        </p:nvSpPr>
        <p:spPr bwMode="auto">
          <a:xfrm>
            <a:off x="325454" y="4773632"/>
            <a:ext cx="6716028" cy="321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18852" tIns="18852" rIns="18852" bIns="18852" anchor="ctr">
            <a:noAutofit/>
          </a:bodyPr>
          <a:lstStyle>
            <a:defPPr>
              <a:defRPr lang="ja-JP"/>
            </a:defPPr>
            <a:lvl1pPr algn="l" defTabSz="904875">
              <a:lnSpc>
                <a:spcPct val="85000"/>
              </a:lnSpc>
              <a:defRPr kumimoji="0" sz="900" b="1"/>
            </a:lvl1pPr>
            <a:lvl2pPr marL="450850" algn="l" defTabSz="904875">
              <a:defRPr>
                <a:latin typeface="Arial" charset="0"/>
              </a:defRPr>
            </a:lvl2pPr>
            <a:lvl3pPr marL="904875" algn="l" defTabSz="904875">
              <a:defRPr>
                <a:latin typeface="Arial" charset="0"/>
              </a:defRPr>
            </a:lvl3pPr>
            <a:lvl4pPr marL="1355725" algn="l" defTabSz="904875">
              <a:defRPr>
                <a:latin typeface="Arial" charset="0"/>
              </a:defRPr>
            </a:lvl4pPr>
            <a:lvl5pPr marL="1809750" algn="l" defTabSz="904875">
              <a:defRPr>
                <a:latin typeface="Arial" charset="0"/>
              </a:defRPr>
            </a:lvl5pPr>
            <a:lvl6pPr marL="2266950" defTabSz="9048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724150" defTabSz="9048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181350" defTabSz="9048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638550" defTabSz="9048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altLang="ja-JP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2008</a:t>
            </a:r>
            <a:r>
              <a:rPr lang="ja-JP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　胡锦涛国家主席　访问</a:t>
            </a:r>
            <a:r>
              <a:rPr lang="zh-CN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大阪</a:t>
            </a:r>
            <a:r>
              <a:rPr lang="ja-JP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总公司</a:t>
            </a:r>
          </a:p>
        </p:txBody>
      </p:sp>
      <p:sp>
        <p:nvSpPr>
          <p:cNvPr id="7" name="Rectangle 8414"/>
          <p:cNvSpPr>
            <a:spLocks noChangeArrowheads="1"/>
          </p:cNvSpPr>
          <p:nvPr/>
        </p:nvSpPr>
        <p:spPr bwMode="auto">
          <a:xfrm>
            <a:off x="416496" y="3035160"/>
            <a:ext cx="6426052" cy="32183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3870" tIns="0" rIns="0" bIns="0" anchor="ctr">
            <a:noAutofit/>
          </a:bodyPr>
          <a:lstStyle/>
          <a:p>
            <a:pPr algn="l" defTabSz="420688">
              <a:lnSpc>
                <a:spcPct val="85000"/>
              </a:lnSpc>
            </a:pPr>
            <a:r>
              <a:rPr lang="en-US" altLang="ja-JP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1987</a:t>
            </a:r>
            <a:r>
              <a:rPr kumimoji="0" lang="ja-JP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　</a:t>
            </a:r>
            <a:r>
              <a:rPr lang="ja-JP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北京</a:t>
            </a:r>
            <a:r>
              <a:rPr lang="ja-JP" altLang="en-US" sz="16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・松下彩色显像管有限公司（北京）</a:t>
            </a:r>
            <a:r>
              <a:rPr lang="ja-JP" altLang="en-US" sz="1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8" name="Rectangle 8416"/>
          <p:cNvSpPr>
            <a:spLocks noChangeArrowheads="1"/>
          </p:cNvSpPr>
          <p:nvPr/>
        </p:nvSpPr>
        <p:spPr bwMode="auto">
          <a:xfrm>
            <a:off x="488504" y="3429000"/>
            <a:ext cx="47993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l" defTabSz="420688"/>
            <a:r>
              <a:rPr lang="ja-JP" altLang="en-US" sz="16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・当初中国国内首家合资显像管工厂→</a:t>
            </a:r>
            <a:r>
              <a:rPr lang="en-US" altLang="ja-JP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09</a:t>
            </a:r>
            <a:r>
              <a:rPr lang="ja-JP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年事业结束</a:t>
            </a:r>
            <a:r>
              <a:rPr lang="ja-JP" altLang="en-US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9" name="Text Box 9948"/>
          <p:cNvSpPr txBox="1">
            <a:spLocks noChangeArrowheads="1"/>
          </p:cNvSpPr>
          <p:nvPr/>
        </p:nvSpPr>
        <p:spPr bwMode="auto">
          <a:xfrm>
            <a:off x="381959" y="1071840"/>
            <a:ext cx="6709355" cy="321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18852" tIns="18852" rIns="18852" bIns="18852" anchor="ctr">
            <a:noAutofit/>
          </a:bodyPr>
          <a:lstStyle>
            <a:defPPr>
              <a:defRPr lang="ja-JP"/>
            </a:defPPr>
            <a:lvl1pPr algn="l" defTabSz="904875">
              <a:lnSpc>
                <a:spcPct val="85000"/>
              </a:lnSpc>
              <a:defRPr kumimoji="0" sz="900" b="1"/>
            </a:lvl1pPr>
            <a:lvl2pPr marL="450850" algn="l" defTabSz="904875">
              <a:defRPr>
                <a:latin typeface="Arial" charset="0"/>
              </a:defRPr>
            </a:lvl2pPr>
            <a:lvl3pPr marL="904875" algn="l" defTabSz="904875">
              <a:defRPr>
                <a:latin typeface="Arial" charset="0"/>
              </a:defRPr>
            </a:lvl3pPr>
            <a:lvl4pPr marL="1355725" algn="l" defTabSz="904875">
              <a:defRPr>
                <a:latin typeface="Arial" charset="0"/>
              </a:defRPr>
            </a:lvl4pPr>
            <a:lvl5pPr marL="1809750" algn="l" defTabSz="904875">
              <a:defRPr>
                <a:latin typeface="Arial" charset="0"/>
              </a:defRPr>
            </a:lvl5pPr>
            <a:lvl6pPr marL="2266950" defTabSz="9048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724150" defTabSz="9048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181350" defTabSz="9048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638550" defTabSz="904875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altLang="ja-JP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1978</a:t>
            </a:r>
            <a:r>
              <a:rPr lang="ja-JP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　邓小平副总理</a:t>
            </a:r>
            <a:r>
              <a:rPr lang="zh-CN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访问松下电器（现</a:t>
            </a:r>
            <a:r>
              <a:rPr lang="en-US" altLang="zh-CN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Panasonic</a:t>
            </a:r>
            <a:r>
              <a:rPr lang="zh-CN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株式会社）大阪总部</a:t>
            </a:r>
            <a:endParaRPr lang="en-US" altLang="zh-CN" sz="16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ja-JP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     与松下幸之助创业者会谈</a:t>
            </a:r>
          </a:p>
        </p:txBody>
      </p:sp>
      <p:sp>
        <p:nvSpPr>
          <p:cNvPr id="10" name="Rectangle 9949"/>
          <p:cNvSpPr>
            <a:spLocks noChangeArrowheads="1"/>
          </p:cNvSpPr>
          <p:nvPr/>
        </p:nvSpPr>
        <p:spPr bwMode="auto">
          <a:xfrm>
            <a:off x="362476" y="2349804"/>
            <a:ext cx="6709040" cy="321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18852" tIns="18852" rIns="18852" bIns="18852" anchor="ctr">
            <a:noAutofit/>
          </a:bodyPr>
          <a:lstStyle/>
          <a:p>
            <a:pPr algn="l" defTabSz="904875">
              <a:lnSpc>
                <a:spcPct val="85000"/>
              </a:lnSpc>
            </a:pPr>
            <a:r>
              <a:rPr kumimoji="0" lang="en-US" altLang="ja-JP" sz="16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1979</a:t>
            </a:r>
            <a:r>
              <a:rPr kumimoji="0" lang="ja-JP" altLang="en-US" sz="16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　创业者访华，打开技术援助的第一页</a:t>
            </a:r>
            <a:r>
              <a:rPr kumimoji="0" lang="ja-JP" altLang="en-US" sz="14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11" name="Rectangle 9175"/>
          <p:cNvSpPr>
            <a:spLocks noChangeArrowheads="1"/>
          </p:cNvSpPr>
          <p:nvPr/>
        </p:nvSpPr>
        <p:spPr bwMode="auto">
          <a:xfrm>
            <a:off x="311836" y="5627448"/>
            <a:ext cx="6708500" cy="3218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lIns="18852" tIns="18852" rIns="18852" bIns="18852" anchor="ctr">
            <a:noAutofit/>
          </a:bodyPr>
          <a:lstStyle/>
          <a:p>
            <a:pPr algn="l" defTabSz="904875">
              <a:lnSpc>
                <a:spcPct val="85000"/>
              </a:lnSpc>
            </a:pPr>
            <a:r>
              <a:rPr kumimoji="0" lang="en-US" altLang="ja-JP" sz="16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2018</a:t>
            </a:r>
            <a:r>
              <a:rPr kumimoji="0" lang="ja-JP" altLang="en-US" sz="16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　中国事业</a:t>
            </a:r>
            <a:r>
              <a:rPr kumimoji="0" lang="en-US" altLang="ja-JP" sz="16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40</a:t>
            </a:r>
            <a:r>
              <a:rPr kumimoji="0" lang="ja-JP" altLang="en-US" sz="16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周年，松下电器创业</a:t>
            </a:r>
            <a:r>
              <a:rPr kumimoji="0" lang="en-US" altLang="ja-JP" sz="16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100</a:t>
            </a:r>
            <a:r>
              <a:rPr kumimoji="0" lang="ja-JP" altLang="en-US" sz="16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周年 </a:t>
            </a:r>
            <a:r>
              <a:rPr kumimoji="0" lang="ja-JP" altLang="en-US" sz="14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　</a:t>
            </a:r>
          </a:p>
        </p:txBody>
      </p:sp>
      <p:sp>
        <p:nvSpPr>
          <p:cNvPr id="12" name="Text Box 9948"/>
          <p:cNvSpPr txBox="1">
            <a:spLocks noChangeArrowheads="1"/>
          </p:cNvSpPr>
          <p:nvPr/>
        </p:nvSpPr>
        <p:spPr bwMode="auto">
          <a:xfrm>
            <a:off x="399563" y="3861048"/>
            <a:ext cx="6425645" cy="32183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3870" tIns="0" rIns="0" bIns="0" anchor="ctr">
            <a:noAutofit/>
          </a:bodyPr>
          <a:lstStyle>
            <a:defPPr>
              <a:defRPr lang="ja-JP"/>
            </a:defPPr>
            <a:lvl1pPr algn="l" defTabSz="420688">
              <a:lnSpc>
                <a:spcPct val="85000"/>
              </a:lnSpc>
              <a:defRPr sz="800"/>
            </a:lvl1pPr>
          </a:lstStyle>
          <a:p>
            <a:r>
              <a:rPr lang="en-US" altLang="ja-JP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1994</a:t>
            </a:r>
            <a:r>
              <a:rPr lang="ja-JP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　设立松下电器（中国</a:t>
            </a:r>
            <a:r>
              <a:rPr lang="ja-JP" altLang="en-US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zh-CN" altLang="en-US" sz="14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Rectangle 8419"/>
          <p:cNvSpPr>
            <a:spLocks noChangeArrowheads="1"/>
          </p:cNvSpPr>
          <p:nvPr/>
        </p:nvSpPr>
        <p:spPr bwMode="auto">
          <a:xfrm>
            <a:off x="488504" y="1667008"/>
            <a:ext cx="6325647" cy="32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3870" tIns="0" rIns="0" bIns="0" anchor="ctr">
            <a:noAutofit/>
          </a:bodyPr>
          <a:lstStyle/>
          <a:p>
            <a:pPr algn="l" defTabSz="420688"/>
            <a:r>
              <a:rPr lang="ja-JP" altLang="en-US" sz="16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・向中国承诺要通过日本的电子技术，全面协助中国的现代化建设</a:t>
            </a:r>
          </a:p>
        </p:txBody>
      </p:sp>
      <p:sp>
        <p:nvSpPr>
          <p:cNvPr id="14" name="Rectangle 8416"/>
          <p:cNvSpPr>
            <a:spLocks noChangeArrowheads="1"/>
          </p:cNvSpPr>
          <p:nvPr/>
        </p:nvSpPr>
        <p:spPr bwMode="auto">
          <a:xfrm>
            <a:off x="488504" y="4221088"/>
            <a:ext cx="47993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/>
          <a:p>
            <a:pPr algn="l" defTabSz="420688"/>
            <a:r>
              <a:rPr lang="ja-JP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・</a:t>
            </a:r>
            <a:r>
              <a:rPr lang="zh-CN" altLang="en-US"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产业界首家综合事业支援公司</a:t>
            </a:r>
            <a:r>
              <a:rPr lang="ja-JP" altLang="en-US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　</a:t>
            </a:r>
          </a:p>
        </p:txBody>
      </p:sp>
      <p:pic>
        <p:nvPicPr>
          <p:cNvPr id="15" name="Picture 8405" descr="P510084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9" r="7822" b="15658"/>
          <a:stretch/>
        </p:blipFill>
        <p:spPr bwMode="auto">
          <a:xfrm>
            <a:off x="7248273" y="4463891"/>
            <a:ext cx="1933309" cy="153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412" descr="1003798"/>
          <p:cNvPicPr preferRelativeResize="0"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48"/>
          <a:stretch/>
        </p:blipFill>
        <p:spPr bwMode="auto">
          <a:xfrm>
            <a:off x="7232612" y="980728"/>
            <a:ext cx="1943828" cy="154218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44" y="2735699"/>
            <a:ext cx="1943828" cy="153482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3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5275" y="-55563"/>
            <a:ext cx="95758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松下电器中国公司概况</a:t>
            </a:r>
            <a:endParaRPr lang="zh-CN" altLang="ja-JP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554174" y="755879"/>
            <a:ext cx="7791313" cy="5193401"/>
            <a:chOff x="384175" y="3903663"/>
            <a:chExt cx="4432300" cy="2860675"/>
          </a:xfrm>
        </p:grpSpPr>
        <p:sp>
          <p:nvSpPr>
            <p:cNvPr id="4" name="Freeform 8604"/>
            <p:cNvSpPr>
              <a:spLocks/>
            </p:cNvSpPr>
            <p:nvPr/>
          </p:nvSpPr>
          <p:spPr bwMode="auto">
            <a:xfrm>
              <a:off x="3563938" y="3903663"/>
              <a:ext cx="944562" cy="682625"/>
            </a:xfrm>
            <a:custGeom>
              <a:avLst/>
              <a:gdLst>
                <a:gd name="T0" fmla="*/ 494 w 499"/>
                <a:gd name="T1" fmla="*/ 213 h 482"/>
                <a:gd name="T2" fmla="*/ 486 w 499"/>
                <a:gd name="T3" fmla="*/ 187 h 482"/>
                <a:gd name="T4" fmla="*/ 468 w 499"/>
                <a:gd name="T5" fmla="*/ 179 h 482"/>
                <a:gd name="T6" fmla="*/ 449 w 499"/>
                <a:gd name="T7" fmla="*/ 200 h 482"/>
                <a:gd name="T8" fmla="*/ 426 w 499"/>
                <a:gd name="T9" fmla="*/ 227 h 482"/>
                <a:gd name="T10" fmla="*/ 397 w 499"/>
                <a:gd name="T11" fmla="*/ 238 h 482"/>
                <a:gd name="T12" fmla="*/ 376 w 499"/>
                <a:gd name="T13" fmla="*/ 244 h 482"/>
                <a:gd name="T14" fmla="*/ 358 w 499"/>
                <a:gd name="T15" fmla="*/ 222 h 482"/>
                <a:gd name="T16" fmla="*/ 346 w 499"/>
                <a:gd name="T17" fmla="*/ 201 h 482"/>
                <a:gd name="T18" fmla="*/ 337 w 499"/>
                <a:gd name="T19" fmla="*/ 191 h 482"/>
                <a:gd name="T20" fmla="*/ 299 w 499"/>
                <a:gd name="T21" fmla="*/ 175 h 482"/>
                <a:gd name="T22" fmla="*/ 271 w 499"/>
                <a:gd name="T23" fmla="*/ 171 h 482"/>
                <a:gd name="T24" fmla="*/ 229 w 499"/>
                <a:gd name="T25" fmla="*/ 162 h 482"/>
                <a:gd name="T26" fmla="*/ 219 w 499"/>
                <a:gd name="T27" fmla="*/ 137 h 482"/>
                <a:gd name="T28" fmla="*/ 195 w 499"/>
                <a:gd name="T29" fmla="*/ 100 h 482"/>
                <a:gd name="T30" fmla="*/ 175 w 499"/>
                <a:gd name="T31" fmla="*/ 63 h 482"/>
                <a:gd name="T32" fmla="*/ 164 w 499"/>
                <a:gd name="T33" fmla="*/ 46 h 482"/>
                <a:gd name="T34" fmla="*/ 148 w 499"/>
                <a:gd name="T35" fmla="*/ 27 h 482"/>
                <a:gd name="T36" fmla="*/ 128 w 499"/>
                <a:gd name="T37" fmla="*/ 9 h 482"/>
                <a:gd name="T38" fmla="*/ 105 w 499"/>
                <a:gd name="T39" fmla="*/ 10 h 482"/>
                <a:gd name="T40" fmla="*/ 83 w 499"/>
                <a:gd name="T41" fmla="*/ 4 h 482"/>
                <a:gd name="T42" fmla="*/ 39 w 499"/>
                <a:gd name="T43" fmla="*/ 9 h 482"/>
                <a:gd name="T44" fmla="*/ 5 w 499"/>
                <a:gd name="T45" fmla="*/ 23 h 482"/>
                <a:gd name="T46" fmla="*/ 14 w 499"/>
                <a:gd name="T47" fmla="*/ 41 h 482"/>
                <a:gd name="T48" fmla="*/ 24 w 499"/>
                <a:gd name="T49" fmla="*/ 76 h 482"/>
                <a:gd name="T50" fmla="*/ 52 w 499"/>
                <a:gd name="T51" fmla="*/ 77 h 482"/>
                <a:gd name="T52" fmla="*/ 87 w 499"/>
                <a:gd name="T53" fmla="*/ 120 h 482"/>
                <a:gd name="T54" fmla="*/ 127 w 499"/>
                <a:gd name="T55" fmla="*/ 105 h 482"/>
                <a:gd name="T56" fmla="*/ 169 w 499"/>
                <a:gd name="T57" fmla="*/ 114 h 482"/>
                <a:gd name="T58" fmla="*/ 157 w 499"/>
                <a:gd name="T59" fmla="*/ 181 h 482"/>
                <a:gd name="T60" fmla="*/ 154 w 499"/>
                <a:gd name="T61" fmla="*/ 227 h 482"/>
                <a:gd name="T62" fmla="*/ 142 w 499"/>
                <a:gd name="T63" fmla="*/ 261 h 482"/>
                <a:gd name="T64" fmla="*/ 92 w 499"/>
                <a:gd name="T65" fmla="*/ 336 h 482"/>
                <a:gd name="T66" fmla="*/ 139 w 499"/>
                <a:gd name="T67" fmla="*/ 355 h 482"/>
                <a:gd name="T68" fmla="*/ 122 w 499"/>
                <a:gd name="T69" fmla="*/ 376 h 482"/>
                <a:gd name="T70" fmla="*/ 153 w 499"/>
                <a:gd name="T71" fmla="*/ 384 h 482"/>
                <a:gd name="T72" fmla="*/ 194 w 499"/>
                <a:gd name="T73" fmla="*/ 417 h 482"/>
                <a:gd name="T74" fmla="*/ 226 w 499"/>
                <a:gd name="T75" fmla="*/ 410 h 482"/>
                <a:gd name="T76" fmla="*/ 271 w 499"/>
                <a:gd name="T77" fmla="*/ 419 h 482"/>
                <a:gd name="T78" fmla="*/ 303 w 499"/>
                <a:gd name="T79" fmla="*/ 440 h 482"/>
                <a:gd name="T80" fmla="*/ 323 w 499"/>
                <a:gd name="T81" fmla="*/ 454 h 482"/>
                <a:gd name="T82" fmla="*/ 351 w 499"/>
                <a:gd name="T83" fmla="*/ 470 h 482"/>
                <a:gd name="T84" fmla="*/ 381 w 499"/>
                <a:gd name="T85" fmla="*/ 457 h 482"/>
                <a:gd name="T86" fmla="*/ 407 w 499"/>
                <a:gd name="T87" fmla="*/ 452 h 482"/>
                <a:gd name="T88" fmla="*/ 422 w 499"/>
                <a:gd name="T89" fmla="*/ 460 h 482"/>
                <a:gd name="T90" fmla="*/ 438 w 499"/>
                <a:gd name="T91" fmla="*/ 445 h 482"/>
                <a:gd name="T92" fmla="*/ 434 w 499"/>
                <a:gd name="T93" fmla="*/ 420 h 482"/>
                <a:gd name="T94" fmla="*/ 423 w 499"/>
                <a:gd name="T95" fmla="*/ 400 h 482"/>
                <a:gd name="T96" fmla="*/ 426 w 499"/>
                <a:gd name="T97" fmla="*/ 380 h 482"/>
                <a:gd name="T98" fmla="*/ 433 w 499"/>
                <a:gd name="T99" fmla="*/ 363 h 482"/>
                <a:gd name="T100" fmla="*/ 448 w 499"/>
                <a:gd name="T101" fmla="*/ 359 h 482"/>
                <a:gd name="T102" fmla="*/ 485 w 499"/>
                <a:gd name="T103" fmla="*/ 353 h 482"/>
                <a:gd name="T104" fmla="*/ 485 w 499"/>
                <a:gd name="T105" fmla="*/ 327 h 482"/>
                <a:gd name="T106" fmla="*/ 492 w 499"/>
                <a:gd name="T107" fmla="*/ 301 h 482"/>
                <a:gd name="T108" fmla="*/ 492 w 499"/>
                <a:gd name="T109" fmla="*/ 286 h 482"/>
                <a:gd name="T110" fmla="*/ 493 w 499"/>
                <a:gd name="T111" fmla="*/ 260 h 482"/>
                <a:gd name="T112" fmla="*/ 488 w 499"/>
                <a:gd name="T113" fmla="*/ 241 h 482"/>
                <a:gd name="T114" fmla="*/ 486 w 499"/>
                <a:gd name="T115" fmla="*/ 22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99" h="482">
                  <a:moveTo>
                    <a:pt x="486" y="222"/>
                  </a:moveTo>
                  <a:cubicBezTo>
                    <a:pt x="491" y="219"/>
                    <a:pt x="491" y="217"/>
                    <a:pt x="494" y="213"/>
                  </a:cubicBezTo>
                  <a:cubicBezTo>
                    <a:pt x="497" y="209"/>
                    <a:pt x="499" y="204"/>
                    <a:pt x="497" y="200"/>
                  </a:cubicBezTo>
                  <a:cubicBezTo>
                    <a:pt x="495" y="197"/>
                    <a:pt x="485" y="190"/>
                    <a:pt x="486" y="187"/>
                  </a:cubicBezTo>
                  <a:cubicBezTo>
                    <a:pt x="487" y="183"/>
                    <a:pt x="486" y="172"/>
                    <a:pt x="483" y="172"/>
                  </a:cubicBezTo>
                  <a:cubicBezTo>
                    <a:pt x="480" y="172"/>
                    <a:pt x="473" y="174"/>
                    <a:pt x="468" y="179"/>
                  </a:cubicBezTo>
                  <a:cubicBezTo>
                    <a:pt x="463" y="185"/>
                    <a:pt x="453" y="191"/>
                    <a:pt x="453" y="195"/>
                  </a:cubicBezTo>
                  <a:cubicBezTo>
                    <a:pt x="453" y="198"/>
                    <a:pt x="453" y="199"/>
                    <a:pt x="449" y="200"/>
                  </a:cubicBezTo>
                  <a:cubicBezTo>
                    <a:pt x="444" y="201"/>
                    <a:pt x="438" y="204"/>
                    <a:pt x="432" y="213"/>
                  </a:cubicBezTo>
                  <a:cubicBezTo>
                    <a:pt x="427" y="222"/>
                    <a:pt x="428" y="224"/>
                    <a:pt x="426" y="227"/>
                  </a:cubicBezTo>
                  <a:cubicBezTo>
                    <a:pt x="424" y="229"/>
                    <a:pt x="416" y="232"/>
                    <a:pt x="411" y="233"/>
                  </a:cubicBezTo>
                  <a:cubicBezTo>
                    <a:pt x="406" y="234"/>
                    <a:pt x="400" y="238"/>
                    <a:pt x="397" y="238"/>
                  </a:cubicBezTo>
                  <a:cubicBezTo>
                    <a:pt x="394" y="238"/>
                    <a:pt x="391" y="237"/>
                    <a:pt x="387" y="238"/>
                  </a:cubicBezTo>
                  <a:cubicBezTo>
                    <a:pt x="384" y="239"/>
                    <a:pt x="379" y="245"/>
                    <a:pt x="376" y="244"/>
                  </a:cubicBezTo>
                  <a:cubicBezTo>
                    <a:pt x="373" y="243"/>
                    <a:pt x="367" y="233"/>
                    <a:pt x="362" y="230"/>
                  </a:cubicBezTo>
                  <a:cubicBezTo>
                    <a:pt x="358" y="226"/>
                    <a:pt x="356" y="226"/>
                    <a:pt x="358" y="222"/>
                  </a:cubicBezTo>
                  <a:cubicBezTo>
                    <a:pt x="359" y="219"/>
                    <a:pt x="363" y="217"/>
                    <a:pt x="360" y="215"/>
                  </a:cubicBezTo>
                  <a:cubicBezTo>
                    <a:pt x="357" y="212"/>
                    <a:pt x="346" y="205"/>
                    <a:pt x="346" y="201"/>
                  </a:cubicBezTo>
                  <a:cubicBezTo>
                    <a:pt x="347" y="196"/>
                    <a:pt x="351" y="190"/>
                    <a:pt x="348" y="189"/>
                  </a:cubicBezTo>
                  <a:cubicBezTo>
                    <a:pt x="345" y="188"/>
                    <a:pt x="343" y="189"/>
                    <a:pt x="337" y="191"/>
                  </a:cubicBezTo>
                  <a:cubicBezTo>
                    <a:pt x="332" y="193"/>
                    <a:pt x="324" y="190"/>
                    <a:pt x="319" y="186"/>
                  </a:cubicBezTo>
                  <a:cubicBezTo>
                    <a:pt x="313" y="182"/>
                    <a:pt x="303" y="174"/>
                    <a:pt x="299" y="175"/>
                  </a:cubicBezTo>
                  <a:cubicBezTo>
                    <a:pt x="295" y="176"/>
                    <a:pt x="294" y="179"/>
                    <a:pt x="287" y="177"/>
                  </a:cubicBezTo>
                  <a:cubicBezTo>
                    <a:pt x="281" y="176"/>
                    <a:pt x="275" y="170"/>
                    <a:pt x="271" y="171"/>
                  </a:cubicBezTo>
                  <a:cubicBezTo>
                    <a:pt x="267" y="172"/>
                    <a:pt x="260" y="177"/>
                    <a:pt x="251" y="177"/>
                  </a:cubicBezTo>
                  <a:cubicBezTo>
                    <a:pt x="243" y="177"/>
                    <a:pt x="230" y="167"/>
                    <a:pt x="229" y="162"/>
                  </a:cubicBezTo>
                  <a:cubicBezTo>
                    <a:pt x="227" y="156"/>
                    <a:pt x="226" y="155"/>
                    <a:pt x="226" y="149"/>
                  </a:cubicBezTo>
                  <a:cubicBezTo>
                    <a:pt x="226" y="143"/>
                    <a:pt x="222" y="142"/>
                    <a:pt x="219" y="137"/>
                  </a:cubicBezTo>
                  <a:cubicBezTo>
                    <a:pt x="217" y="132"/>
                    <a:pt x="217" y="126"/>
                    <a:pt x="212" y="121"/>
                  </a:cubicBezTo>
                  <a:cubicBezTo>
                    <a:pt x="207" y="116"/>
                    <a:pt x="198" y="107"/>
                    <a:pt x="195" y="100"/>
                  </a:cubicBezTo>
                  <a:cubicBezTo>
                    <a:pt x="193" y="93"/>
                    <a:pt x="191" y="91"/>
                    <a:pt x="188" y="85"/>
                  </a:cubicBezTo>
                  <a:cubicBezTo>
                    <a:pt x="185" y="79"/>
                    <a:pt x="179" y="70"/>
                    <a:pt x="175" y="63"/>
                  </a:cubicBezTo>
                  <a:cubicBezTo>
                    <a:pt x="170" y="56"/>
                    <a:pt x="173" y="49"/>
                    <a:pt x="170" y="50"/>
                  </a:cubicBezTo>
                  <a:cubicBezTo>
                    <a:pt x="168" y="51"/>
                    <a:pt x="166" y="49"/>
                    <a:pt x="164" y="46"/>
                  </a:cubicBezTo>
                  <a:cubicBezTo>
                    <a:pt x="163" y="42"/>
                    <a:pt x="160" y="37"/>
                    <a:pt x="157" y="35"/>
                  </a:cubicBezTo>
                  <a:cubicBezTo>
                    <a:pt x="155" y="32"/>
                    <a:pt x="148" y="32"/>
                    <a:pt x="148" y="27"/>
                  </a:cubicBezTo>
                  <a:cubicBezTo>
                    <a:pt x="148" y="22"/>
                    <a:pt x="148" y="23"/>
                    <a:pt x="141" y="19"/>
                  </a:cubicBezTo>
                  <a:cubicBezTo>
                    <a:pt x="134" y="15"/>
                    <a:pt x="133" y="9"/>
                    <a:pt x="128" y="9"/>
                  </a:cubicBezTo>
                  <a:cubicBezTo>
                    <a:pt x="123" y="10"/>
                    <a:pt x="120" y="6"/>
                    <a:pt x="116" y="7"/>
                  </a:cubicBezTo>
                  <a:cubicBezTo>
                    <a:pt x="111" y="8"/>
                    <a:pt x="110" y="10"/>
                    <a:pt x="105" y="10"/>
                  </a:cubicBezTo>
                  <a:cubicBezTo>
                    <a:pt x="100" y="10"/>
                    <a:pt x="97" y="10"/>
                    <a:pt x="93" y="8"/>
                  </a:cubicBezTo>
                  <a:cubicBezTo>
                    <a:pt x="89" y="6"/>
                    <a:pt x="86" y="4"/>
                    <a:pt x="83" y="4"/>
                  </a:cubicBezTo>
                  <a:cubicBezTo>
                    <a:pt x="80" y="4"/>
                    <a:pt x="74" y="0"/>
                    <a:pt x="67" y="0"/>
                  </a:cubicBezTo>
                  <a:cubicBezTo>
                    <a:pt x="58" y="0"/>
                    <a:pt x="44" y="8"/>
                    <a:pt x="39" y="9"/>
                  </a:cubicBezTo>
                  <a:cubicBezTo>
                    <a:pt x="34" y="9"/>
                    <a:pt x="27" y="10"/>
                    <a:pt x="24" y="12"/>
                  </a:cubicBezTo>
                  <a:cubicBezTo>
                    <a:pt x="22" y="14"/>
                    <a:pt x="8" y="21"/>
                    <a:pt x="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9" y="30"/>
                    <a:pt x="14" y="37"/>
                    <a:pt x="14" y="41"/>
                  </a:cubicBezTo>
                  <a:cubicBezTo>
                    <a:pt x="14" y="50"/>
                    <a:pt x="9" y="58"/>
                    <a:pt x="4" y="63"/>
                  </a:cubicBezTo>
                  <a:cubicBezTo>
                    <a:pt x="0" y="68"/>
                    <a:pt x="17" y="71"/>
                    <a:pt x="24" y="76"/>
                  </a:cubicBezTo>
                  <a:cubicBezTo>
                    <a:pt x="31" y="80"/>
                    <a:pt x="31" y="69"/>
                    <a:pt x="34" y="65"/>
                  </a:cubicBezTo>
                  <a:cubicBezTo>
                    <a:pt x="37" y="61"/>
                    <a:pt x="53" y="72"/>
                    <a:pt x="52" y="77"/>
                  </a:cubicBezTo>
                  <a:cubicBezTo>
                    <a:pt x="51" y="81"/>
                    <a:pt x="62" y="107"/>
                    <a:pt x="65" y="116"/>
                  </a:cubicBezTo>
                  <a:cubicBezTo>
                    <a:pt x="68" y="124"/>
                    <a:pt x="78" y="120"/>
                    <a:pt x="87" y="120"/>
                  </a:cubicBezTo>
                  <a:cubicBezTo>
                    <a:pt x="96" y="120"/>
                    <a:pt x="94" y="118"/>
                    <a:pt x="98" y="115"/>
                  </a:cubicBezTo>
                  <a:cubicBezTo>
                    <a:pt x="102" y="111"/>
                    <a:pt x="123" y="107"/>
                    <a:pt x="127" y="105"/>
                  </a:cubicBezTo>
                  <a:cubicBezTo>
                    <a:pt x="131" y="103"/>
                    <a:pt x="131" y="89"/>
                    <a:pt x="138" y="87"/>
                  </a:cubicBezTo>
                  <a:cubicBezTo>
                    <a:pt x="145" y="85"/>
                    <a:pt x="166" y="106"/>
                    <a:pt x="169" y="114"/>
                  </a:cubicBezTo>
                  <a:cubicBezTo>
                    <a:pt x="172" y="121"/>
                    <a:pt x="169" y="134"/>
                    <a:pt x="165" y="144"/>
                  </a:cubicBezTo>
                  <a:cubicBezTo>
                    <a:pt x="161" y="154"/>
                    <a:pt x="158" y="174"/>
                    <a:pt x="157" y="181"/>
                  </a:cubicBezTo>
                  <a:cubicBezTo>
                    <a:pt x="156" y="188"/>
                    <a:pt x="165" y="206"/>
                    <a:pt x="165" y="212"/>
                  </a:cubicBezTo>
                  <a:cubicBezTo>
                    <a:pt x="165" y="218"/>
                    <a:pt x="156" y="223"/>
                    <a:pt x="154" y="227"/>
                  </a:cubicBezTo>
                  <a:cubicBezTo>
                    <a:pt x="152" y="230"/>
                    <a:pt x="156" y="272"/>
                    <a:pt x="156" y="281"/>
                  </a:cubicBezTo>
                  <a:cubicBezTo>
                    <a:pt x="156" y="290"/>
                    <a:pt x="146" y="267"/>
                    <a:pt x="142" y="261"/>
                  </a:cubicBezTo>
                  <a:cubicBezTo>
                    <a:pt x="138" y="255"/>
                    <a:pt x="130" y="287"/>
                    <a:pt x="120" y="299"/>
                  </a:cubicBezTo>
                  <a:cubicBezTo>
                    <a:pt x="111" y="310"/>
                    <a:pt x="90" y="329"/>
                    <a:pt x="92" y="336"/>
                  </a:cubicBezTo>
                  <a:cubicBezTo>
                    <a:pt x="94" y="343"/>
                    <a:pt x="114" y="354"/>
                    <a:pt x="118" y="358"/>
                  </a:cubicBezTo>
                  <a:cubicBezTo>
                    <a:pt x="123" y="362"/>
                    <a:pt x="135" y="358"/>
                    <a:pt x="139" y="355"/>
                  </a:cubicBezTo>
                  <a:cubicBezTo>
                    <a:pt x="143" y="352"/>
                    <a:pt x="144" y="365"/>
                    <a:pt x="136" y="370"/>
                  </a:cubicBezTo>
                  <a:cubicBezTo>
                    <a:pt x="128" y="375"/>
                    <a:pt x="132" y="372"/>
                    <a:pt x="122" y="376"/>
                  </a:cubicBezTo>
                  <a:cubicBezTo>
                    <a:pt x="115" y="379"/>
                    <a:pt x="123" y="383"/>
                    <a:pt x="128" y="389"/>
                  </a:cubicBezTo>
                  <a:cubicBezTo>
                    <a:pt x="139" y="387"/>
                    <a:pt x="150" y="384"/>
                    <a:pt x="153" y="384"/>
                  </a:cubicBezTo>
                  <a:cubicBezTo>
                    <a:pt x="159" y="385"/>
                    <a:pt x="161" y="406"/>
                    <a:pt x="168" y="412"/>
                  </a:cubicBezTo>
                  <a:cubicBezTo>
                    <a:pt x="175" y="418"/>
                    <a:pt x="189" y="421"/>
                    <a:pt x="194" y="417"/>
                  </a:cubicBezTo>
                  <a:cubicBezTo>
                    <a:pt x="200" y="412"/>
                    <a:pt x="196" y="419"/>
                    <a:pt x="211" y="415"/>
                  </a:cubicBezTo>
                  <a:cubicBezTo>
                    <a:pt x="226" y="410"/>
                    <a:pt x="223" y="403"/>
                    <a:pt x="226" y="410"/>
                  </a:cubicBezTo>
                  <a:cubicBezTo>
                    <a:pt x="228" y="417"/>
                    <a:pt x="240" y="425"/>
                    <a:pt x="248" y="422"/>
                  </a:cubicBezTo>
                  <a:cubicBezTo>
                    <a:pt x="256" y="419"/>
                    <a:pt x="266" y="413"/>
                    <a:pt x="271" y="419"/>
                  </a:cubicBezTo>
                  <a:cubicBezTo>
                    <a:pt x="277" y="424"/>
                    <a:pt x="277" y="444"/>
                    <a:pt x="283" y="442"/>
                  </a:cubicBezTo>
                  <a:cubicBezTo>
                    <a:pt x="289" y="440"/>
                    <a:pt x="303" y="431"/>
                    <a:pt x="303" y="440"/>
                  </a:cubicBezTo>
                  <a:cubicBezTo>
                    <a:pt x="303" y="449"/>
                    <a:pt x="301" y="455"/>
                    <a:pt x="311" y="460"/>
                  </a:cubicBezTo>
                  <a:cubicBezTo>
                    <a:pt x="322" y="466"/>
                    <a:pt x="323" y="461"/>
                    <a:pt x="323" y="454"/>
                  </a:cubicBezTo>
                  <a:cubicBezTo>
                    <a:pt x="323" y="446"/>
                    <a:pt x="327" y="430"/>
                    <a:pt x="331" y="439"/>
                  </a:cubicBezTo>
                  <a:cubicBezTo>
                    <a:pt x="335" y="448"/>
                    <a:pt x="341" y="462"/>
                    <a:pt x="351" y="470"/>
                  </a:cubicBezTo>
                  <a:cubicBezTo>
                    <a:pt x="361" y="478"/>
                    <a:pt x="362" y="482"/>
                    <a:pt x="368" y="472"/>
                  </a:cubicBezTo>
                  <a:cubicBezTo>
                    <a:pt x="374" y="462"/>
                    <a:pt x="376" y="460"/>
                    <a:pt x="381" y="457"/>
                  </a:cubicBezTo>
                  <a:cubicBezTo>
                    <a:pt x="387" y="453"/>
                    <a:pt x="383" y="441"/>
                    <a:pt x="391" y="446"/>
                  </a:cubicBezTo>
                  <a:cubicBezTo>
                    <a:pt x="399" y="451"/>
                    <a:pt x="408" y="457"/>
                    <a:pt x="407" y="452"/>
                  </a:cubicBezTo>
                  <a:cubicBezTo>
                    <a:pt x="406" y="446"/>
                    <a:pt x="403" y="433"/>
                    <a:pt x="406" y="439"/>
                  </a:cubicBezTo>
                  <a:cubicBezTo>
                    <a:pt x="409" y="445"/>
                    <a:pt x="414" y="458"/>
                    <a:pt x="422" y="460"/>
                  </a:cubicBezTo>
                  <a:cubicBezTo>
                    <a:pt x="428" y="462"/>
                    <a:pt x="438" y="463"/>
                    <a:pt x="447" y="459"/>
                  </a:cubicBezTo>
                  <a:cubicBezTo>
                    <a:pt x="445" y="456"/>
                    <a:pt x="440" y="451"/>
                    <a:pt x="438" y="445"/>
                  </a:cubicBezTo>
                  <a:cubicBezTo>
                    <a:pt x="437" y="440"/>
                    <a:pt x="435" y="436"/>
                    <a:pt x="436" y="431"/>
                  </a:cubicBezTo>
                  <a:cubicBezTo>
                    <a:pt x="437" y="425"/>
                    <a:pt x="437" y="423"/>
                    <a:pt x="434" y="420"/>
                  </a:cubicBezTo>
                  <a:cubicBezTo>
                    <a:pt x="432" y="416"/>
                    <a:pt x="430" y="411"/>
                    <a:pt x="429" y="408"/>
                  </a:cubicBezTo>
                  <a:cubicBezTo>
                    <a:pt x="427" y="405"/>
                    <a:pt x="429" y="407"/>
                    <a:pt x="423" y="400"/>
                  </a:cubicBezTo>
                  <a:cubicBezTo>
                    <a:pt x="418" y="394"/>
                    <a:pt x="415" y="395"/>
                    <a:pt x="416" y="392"/>
                  </a:cubicBezTo>
                  <a:cubicBezTo>
                    <a:pt x="416" y="388"/>
                    <a:pt x="423" y="384"/>
                    <a:pt x="426" y="380"/>
                  </a:cubicBezTo>
                  <a:cubicBezTo>
                    <a:pt x="430" y="377"/>
                    <a:pt x="433" y="376"/>
                    <a:pt x="433" y="371"/>
                  </a:cubicBezTo>
                  <a:cubicBezTo>
                    <a:pt x="433" y="367"/>
                    <a:pt x="429" y="367"/>
                    <a:pt x="433" y="363"/>
                  </a:cubicBezTo>
                  <a:cubicBezTo>
                    <a:pt x="437" y="359"/>
                    <a:pt x="438" y="353"/>
                    <a:pt x="441" y="356"/>
                  </a:cubicBezTo>
                  <a:cubicBezTo>
                    <a:pt x="444" y="358"/>
                    <a:pt x="443" y="359"/>
                    <a:pt x="448" y="359"/>
                  </a:cubicBezTo>
                  <a:cubicBezTo>
                    <a:pt x="454" y="359"/>
                    <a:pt x="467" y="358"/>
                    <a:pt x="473" y="358"/>
                  </a:cubicBezTo>
                  <a:cubicBezTo>
                    <a:pt x="479" y="359"/>
                    <a:pt x="485" y="357"/>
                    <a:pt x="485" y="353"/>
                  </a:cubicBezTo>
                  <a:cubicBezTo>
                    <a:pt x="485" y="349"/>
                    <a:pt x="477" y="344"/>
                    <a:pt x="479" y="338"/>
                  </a:cubicBezTo>
                  <a:cubicBezTo>
                    <a:pt x="481" y="333"/>
                    <a:pt x="484" y="329"/>
                    <a:pt x="485" y="327"/>
                  </a:cubicBezTo>
                  <a:cubicBezTo>
                    <a:pt x="485" y="324"/>
                    <a:pt x="484" y="311"/>
                    <a:pt x="486" y="309"/>
                  </a:cubicBezTo>
                  <a:cubicBezTo>
                    <a:pt x="487" y="306"/>
                    <a:pt x="493" y="302"/>
                    <a:pt x="492" y="301"/>
                  </a:cubicBezTo>
                  <a:cubicBezTo>
                    <a:pt x="491" y="299"/>
                    <a:pt x="485" y="297"/>
                    <a:pt x="487" y="294"/>
                  </a:cubicBezTo>
                  <a:cubicBezTo>
                    <a:pt x="489" y="291"/>
                    <a:pt x="493" y="289"/>
                    <a:pt x="492" y="286"/>
                  </a:cubicBezTo>
                  <a:cubicBezTo>
                    <a:pt x="491" y="284"/>
                    <a:pt x="485" y="276"/>
                    <a:pt x="487" y="272"/>
                  </a:cubicBezTo>
                  <a:cubicBezTo>
                    <a:pt x="488" y="268"/>
                    <a:pt x="494" y="263"/>
                    <a:pt x="493" y="260"/>
                  </a:cubicBezTo>
                  <a:cubicBezTo>
                    <a:pt x="492" y="258"/>
                    <a:pt x="487" y="254"/>
                    <a:pt x="487" y="251"/>
                  </a:cubicBezTo>
                  <a:cubicBezTo>
                    <a:pt x="487" y="247"/>
                    <a:pt x="487" y="243"/>
                    <a:pt x="488" y="241"/>
                  </a:cubicBezTo>
                  <a:cubicBezTo>
                    <a:pt x="490" y="239"/>
                    <a:pt x="489" y="236"/>
                    <a:pt x="486" y="233"/>
                  </a:cubicBezTo>
                  <a:cubicBezTo>
                    <a:pt x="483" y="229"/>
                    <a:pt x="481" y="226"/>
                    <a:pt x="486" y="222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" name="Freeform 8575"/>
            <p:cNvSpPr>
              <a:spLocks/>
            </p:cNvSpPr>
            <p:nvPr/>
          </p:nvSpPr>
          <p:spPr bwMode="auto">
            <a:xfrm>
              <a:off x="384175" y="4294188"/>
              <a:ext cx="1644650" cy="1016000"/>
            </a:xfrm>
            <a:custGeom>
              <a:avLst/>
              <a:gdLst>
                <a:gd name="T0" fmla="*/ 742 w 868"/>
                <a:gd name="T1" fmla="*/ 489 h 720"/>
                <a:gd name="T2" fmla="*/ 837 w 868"/>
                <a:gd name="T3" fmla="*/ 424 h 720"/>
                <a:gd name="T4" fmla="*/ 868 w 868"/>
                <a:gd name="T5" fmla="*/ 376 h 720"/>
                <a:gd name="T6" fmla="*/ 845 w 868"/>
                <a:gd name="T7" fmla="*/ 318 h 720"/>
                <a:gd name="T8" fmla="*/ 837 w 868"/>
                <a:gd name="T9" fmla="*/ 296 h 720"/>
                <a:gd name="T10" fmla="*/ 799 w 868"/>
                <a:gd name="T11" fmla="*/ 275 h 720"/>
                <a:gd name="T12" fmla="*/ 773 w 868"/>
                <a:gd name="T13" fmla="*/ 250 h 720"/>
                <a:gd name="T14" fmla="*/ 694 w 868"/>
                <a:gd name="T15" fmla="*/ 234 h 720"/>
                <a:gd name="T16" fmla="*/ 690 w 868"/>
                <a:gd name="T17" fmla="*/ 185 h 720"/>
                <a:gd name="T18" fmla="*/ 696 w 868"/>
                <a:gd name="T19" fmla="*/ 146 h 720"/>
                <a:gd name="T20" fmla="*/ 676 w 868"/>
                <a:gd name="T21" fmla="*/ 96 h 720"/>
                <a:gd name="T22" fmla="*/ 658 w 868"/>
                <a:gd name="T23" fmla="*/ 85 h 720"/>
                <a:gd name="T24" fmla="*/ 620 w 868"/>
                <a:gd name="T25" fmla="*/ 58 h 720"/>
                <a:gd name="T26" fmla="*/ 608 w 868"/>
                <a:gd name="T27" fmla="*/ 27 h 720"/>
                <a:gd name="T28" fmla="*/ 599 w 868"/>
                <a:gd name="T29" fmla="*/ 1 h 720"/>
                <a:gd name="T30" fmla="*/ 569 w 868"/>
                <a:gd name="T31" fmla="*/ 2 h 720"/>
                <a:gd name="T32" fmla="*/ 548 w 868"/>
                <a:gd name="T33" fmla="*/ 33 h 720"/>
                <a:gd name="T34" fmla="*/ 516 w 868"/>
                <a:gd name="T35" fmla="*/ 61 h 720"/>
                <a:gd name="T36" fmla="*/ 509 w 868"/>
                <a:gd name="T37" fmla="*/ 102 h 720"/>
                <a:gd name="T38" fmla="*/ 480 w 868"/>
                <a:gd name="T39" fmla="*/ 101 h 720"/>
                <a:gd name="T40" fmla="*/ 436 w 868"/>
                <a:gd name="T41" fmla="*/ 86 h 720"/>
                <a:gd name="T42" fmla="*/ 413 w 868"/>
                <a:gd name="T43" fmla="*/ 107 h 720"/>
                <a:gd name="T44" fmla="*/ 393 w 868"/>
                <a:gd name="T45" fmla="*/ 144 h 720"/>
                <a:gd name="T46" fmla="*/ 396 w 868"/>
                <a:gd name="T47" fmla="*/ 169 h 720"/>
                <a:gd name="T48" fmla="*/ 373 w 868"/>
                <a:gd name="T49" fmla="*/ 180 h 720"/>
                <a:gd name="T50" fmla="*/ 333 w 868"/>
                <a:gd name="T51" fmla="*/ 174 h 720"/>
                <a:gd name="T52" fmla="*/ 298 w 868"/>
                <a:gd name="T53" fmla="*/ 175 h 720"/>
                <a:gd name="T54" fmla="*/ 304 w 868"/>
                <a:gd name="T55" fmla="*/ 206 h 720"/>
                <a:gd name="T56" fmla="*/ 307 w 868"/>
                <a:gd name="T57" fmla="*/ 240 h 720"/>
                <a:gd name="T58" fmla="*/ 308 w 868"/>
                <a:gd name="T59" fmla="*/ 266 h 720"/>
                <a:gd name="T60" fmla="*/ 293 w 868"/>
                <a:gd name="T61" fmla="*/ 280 h 720"/>
                <a:gd name="T62" fmla="*/ 279 w 868"/>
                <a:gd name="T63" fmla="*/ 306 h 720"/>
                <a:gd name="T64" fmla="*/ 265 w 868"/>
                <a:gd name="T65" fmla="*/ 326 h 720"/>
                <a:gd name="T66" fmla="*/ 218 w 868"/>
                <a:gd name="T67" fmla="*/ 341 h 720"/>
                <a:gd name="T68" fmla="*/ 179 w 868"/>
                <a:gd name="T69" fmla="*/ 359 h 720"/>
                <a:gd name="T70" fmla="*/ 129 w 868"/>
                <a:gd name="T71" fmla="*/ 371 h 720"/>
                <a:gd name="T72" fmla="*/ 95 w 868"/>
                <a:gd name="T73" fmla="*/ 378 h 720"/>
                <a:gd name="T74" fmla="*/ 63 w 868"/>
                <a:gd name="T75" fmla="*/ 359 h 720"/>
                <a:gd name="T76" fmla="*/ 40 w 868"/>
                <a:gd name="T77" fmla="*/ 374 h 720"/>
                <a:gd name="T78" fmla="*/ 15 w 868"/>
                <a:gd name="T79" fmla="*/ 393 h 720"/>
                <a:gd name="T80" fmla="*/ 3 w 868"/>
                <a:gd name="T81" fmla="*/ 419 h 720"/>
                <a:gd name="T82" fmla="*/ 7 w 868"/>
                <a:gd name="T83" fmla="*/ 446 h 720"/>
                <a:gd name="T84" fmla="*/ 33 w 868"/>
                <a:gd name="T85" fmla="*/ 468 h 720"/>
                <a:gd name="T86" fmla="*/ 30 w 868"/>
                <a:gd name="T87" fmla="*/ 505 h 720"/>
                <a:gd name="T88" fmla="*/ 16 w 868"/>
                <a:gd name="T89" fmla="*/ 518 h 720"/>
                <a:gd name="T90" fmla="*/ 3 w 868"/>
                <a:gd name="T91" fmla="*/ 528 h 720"/>
                <a:gd name="T92" fmla="*/ 38 w 868"/>
                <a:gd name="T93" fmla="*/ 547 h 720"/>
                <a:gd name="T94" fmla="*/ 49 w 868"/>
                <a:gd name="T95" fmla="*/ 593 h 720"/>
                <a:gd name="T96" fmla="*/ 67 w 868"/>
                <a:gd name="T97" fmla="*/ 612 h 720"/>
                <a:gd name="T98" fmla="*/ 121 w 868"/>
                <a:gd name="T99" fmla="*/ 645 h 720"/>
                <a:gd name="T100" fmla="*/ 143 w 868"/>
                <a:gd name="T101" fmla="*/ 715 h 720"/>
                <a:gd name="T102" fmla="*/ 202 w 868"/>
                <a:gd name="T103" fmla="*/ 682 h 720"/>
                <a:gd name="T104" fmla="*/ 287 w 868"/>
                <a:gd name="T105" fmla="*/ 683 h 720"/>
                <a:gd name="T106" fmla="*/ 357 w 868"/>
                <a:gd name="T107" fmla="*/ 704 h 720"/>
                <a:gd name="T108" fmla="*/ 439 w 868"/>
                <a:gd name="T109" fmla="*/ 694 h 720"/>
                <a:gd name="T110" fmla="*/ 545 w 868"/>
                <a:gd name="T111" fmla="*/ 679 h 720"/>
                <a:gd name="T112" fmla="*/ 624 w 868"/>
                <a:gd name="T113" fmla="*/ 712 h 720"/>
                <a:gd name="T114" fmla="*/ 628 w 868"/>
                <a:gd name="T115" fmla="*/ 668 h 720"/>
                <a:gd name="T116" fmla="*/ 625 w 868"/>
                <a:gd name="T117" fmla="*/ 618 h 720"/>
                <a:gd name="T118" fmla="*/ 639 w 868"/>
                <a:gd name="T119" fmla="*/ 572 h 720"/>
                <a:gd name="T120" fmla="*/ 725 w 868"/>
                <a:gd name="T121" fmla="*/ 5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8" h="720">
                  <a:moveTo>
                    <a:pt x="723" y="518"/>
                  </a:moveTo>
                  <a:cubicBezTo>
                    <a:pt x="725" y="514"/>
                    <a:pt x="731" y="498"/>
                    <a:pt x="731" y="492"/>
                  </a:cubicBezTo>
                  <a:cubicBezTo>
                    <a:pt x="732" y="485"/>
                    <a:pt x="731" y="490"/>
                    <a:pt x="742" y="489"/>
                  </a:cubicBezTo>
                  <a:cubicBezTo>
                    <a:pt x="753" y="488"/>
                    <a:pt x="756" y="482"/>
                    <a:pt x="762" y="473"/>
                  </a:cubicBezTo>
                  <a:cubicBezTo>
                    <a:pt x="768" y="464"/>
                    <a:pt x="785" y="443"/>
                    <a:pt x="799" y="435"/>
                  </a:cubicBezTo>
                  <a:cubicBezTo>
                    <a:pt x="812" y="427"/>
                    <a:pt x="827" y="423"/>
                    <a:pt x="837" y="424"/>
                  </a:cubicBezTo>
                  <a:cubicBezTo>
                    <a:pt x="846" y="426"/>
                    <a:pt x="854" y="429"/>
                    <a:pt x="854" y="416"/>
                  </a:cubicBezTo>
                  <a:cubicBezTo>
                    <a:pt x="854" y="404"/>
                    <a:pt x="856" y="387"/>
                    <a:pt x="856" y="385"/>
                  </a:cubicBezTo>
                  <a:cubicBezTo>
                    <a:pt x="856" y="384"/>
                    <a:pt x="862" y="380"/>
                    <a:pt x="868" y="376"/>
                  </a:cubicBezTo>
                  <a:cubicBezTo>
                    <a:pt x="867" y="373"/>
                    <a:pt x="867" y="369"/>
                    <a:pt x="866" y="367"/>
                  </a:cubicBezTo>
                  <a:cubicBezTo>
                    <a:pt x="865" y="364"/>
                    <a:pt x="851" y="350"/>
                    <a:pt x="850" y="345"/>
                  </a:cubicBezTo>
                  <a:cubicBezTo>
                    <a:pt x="849" y="340"/>
                    <a:pt x="845" y="323"/>
                    <a:pt x="845" y="318"/>
                  </a:cubicBezTo>
                  <a:cubicBezTo>
                    <a:pt x="845" y="313"/>
                    <a:pt x="842" y="308"/>
                    <a:pt x="840" y="308"/>
                  </a:cubicBezTo>
                  <a:cubicBezTo>
                    <a:pt x="838" y="308"/>
                    <a:pt x="830" y="311"/>
                    <a:pt x="832" y="307"/>
                  </a:cubicBezTo>
                  <a:cubicBezTo>
                    <a:pt x="834" y="303"/>
                    <a:pt x="839" y="300"/>
                    <a:pt x="837" y="296"/>
                  </a:cubicBezTo>
                  <a:cubicBezTo>
                    <a:pt x="834" y="292"/>
                    <a:pt x="832" y="293"/>
                    <a:pt x="827" y="293"/>
                  </a:cubicBezTo>
                  <a:cubicBezTo>
                    <a:pt x="822" y="293"/>
                    <a:pt x="815" y="289"/>
                    <a:pt x="812" y="287"/>
                  </a:cubicBezTo>
                  <a:cubicBezTo>
                    <a:pt x="810" y="285"/>
                    <a:pt x="800" y="278"/>
                    <a:pt x="799" y="275"/>
                  </a:cubicBezTo>
                  <a:cubicBezTo>
                    <a:pt x="798" y="271"/>
                    <a:pt x="799" y="269"/>
                    <a:pt x="795" y="269"/>
                  </a:cubicBezTo>
                  <a:cubicBezTo>
                    <a:pt x="791" y="270"/>
                    <a:pt x="789" y="273"/>
                    <a:pt x="787" y="269"/>
                  </a:cubicBezTo>
                  <a:cubicBezTo>
                    <a:pt x="784" y="265"/>
                    <a:pt x="777" y="252"/>
                    <a:pt x="773" y="250"/>
                  </a:cubicBezTo>
                  <a:cubicBezTo>
                    <a:pt x="769" y="247"/>
                    <a:pt x="754" y="247"/>
                    <a:pt x="748" y="247"/>
                  </a:cubicBezTo>
                  <a:cubicBezTo>
                    <a:pt x="743" y="247"/>
                    <a:pt x="736" y="245"/>
                    <a:pt x="728" y="243"/>
                  </a:cubicBezTo>
                  <a:cubicBezTo>
                    <a:pt x="720" y="241"/>
                    <a:pt x="700" y="236"/>
                    <a:pt x="694" y="234"/>
                  </a:cubicBezTo>
                  <a:cubicBezTo>
                    <a:pt x="688" y="231"/>
                    <a:pt x="680" y="221"/>
                    <a:pt x="678" y="217"/>
                  </a:cubicBezTo>
                  <a:cubicBezTo>
                    <a:pt x="676" y="213"/>
                    <a:pt x="675" y="202"/>
                    <a:pt x="680" y="198"/>
                  </a:cubicBezTo>
                  <a:cubicBezTo>
                    <a:pt x="684" y="195"/>
                    <a:pt x="689" y="190"/>
                    <a:pt x="690" y="185"/>
                  </a:cubicBezTo>
                  <a:cubicBezTo>
                    <a:pt x="691" y="179"/>
                    <a:pt x="687" y="178"/>
                    <a:pt x="688" y="174"/>
                  </a:cubicBezTo>
                  <a:cubicBezTo>
                    <a:pt x="688" y="169"/>
                    <a:pt x="695" y="164"/>
                    <a:pt x="695" y="159"/>
                  </a:cubicBezTo>
                  <a:cubicBezTo>
                    <a:pt x="695" y="153"/>
                    <a:pt x="698" y="151"/>
                    <a:pt x="696" y="146"/>
                  </a:cubicBezTo>
                  <a:cubicBezTo>
                    <a:pt x="694" y="141"/>
                    <a:pt x="687" y="131"/>
                    <a:pt x="684" y="125"/>
                  </a:cubicBezTo>
                  <a:cubicBezTo>
                    <a:pt x="681" y="119"/>
                    <a:pt x="677" y="115"/>
                    <a:pt x="678" y="110"/>
                  </a:cubicBezTo>
                  <a:cubicBezTo>
                    <a:pt x="679" y="105"/>
                    <a:pt x="678" y="101"/>
                    <a:pt x="676" y="96"/>
                  </a:cubicBezTo>
                  <a:cubicBezTo>
                    <a:pt x="673" y="92"/>
                    <a:pt x="670" y="91"/>
                    <a:pt x="670" y="87"/>
                  </a:cubicBezTo>
                  <a:cubicBezTo>
                    <a:pt x="670" y="84"/>
                    <a:pt x="669" y="79"/>
                    <a:pt x="666" y="80"/>
                  </a:cubicBezTo>
                  <a:cubicBezTo>
                    <a:pt x="664" y="81"/>
                    <a:pt x="661" y="86"/>
                    <a:pt x="658" y="85"/>
                  </a:cubicBezTo>
                  <a:cubicBezTo>
                    <a:pt x="655" y="84"/>
                    <a:pt x="656" y="70"/>
                    <a:pt x="650" y="71"/>
                  </a:cubicBezTo>
                  <a:cubicBezTo>
                    <a:pt x="644" y="72"/>
                    <a:pt x="641" y="75"/>
                    <a:pt x="638" y="74"/>
                  </a:cubicBezTo>
                  <a:cubicBezTo>
                    <a:pt x="635" y="73"/>
                    <a:pt x="621" y="63"/>
                    <a:pt x="620" y="58"/>
                  </a:cubicBezTo>
                  <a:cubicBezTo>
                    <a:pt x="619" y="53"/>
                    <a:pt x="622" y="52"/>
                    <a:pt x="620" y="48"/>
                  </a:cubicBezTo>
                  <a:cubicBezTo>
                    <a:pt x="618" y="44"/>
                    <a:pt x="605" y="38"/>
                    <a:pt x="605" y="35"/>
                  </a:cubicBezTo>
                  <a:cubicBezTo>
                    <a:pt x="605" y="31"/>
                    <a:pt x="609" y="30"/>
                    <a:pt x="608" y="27"/>
                  </a:cubicBezTo>
                  <a:cubicBezTo>
                    <a:pt x="606" y="25"/>
                    <a:pt x="591" y="24"/>
                    <a:pt x="596" y="18"/>
                  </a:cubicBezTo>
                  <a:cubicBezTo>
                    <a:pt x="601" y="13"/>
                    <a:pt x="601" y="14"/>
                    <a:pt x="602" y="10"/>
                  </a:cubicBezTo>
                  <a:cubicBezTo>
                    <a:pt x="603" y="7"/>
                    <a:pt x="602" y="1"/>
                    <a:pt x="599" y="1"/>
                  </a:cubicBezTo>
                  <a:cubicBezTo>
                    <a:pt x="595" y="1"/>
                    <a:pt x="593" y="3"/>
                    <a:pt x="590" y="4"/>
                  </a:cubicBezTo>
                  <a:cubicBezTo>
                    <a:pt x="586" y="5"/>
                    <a:pt x="582" y="2"/>
                    <a:pt x="580" y="1"/>
                  </a:cubicBezTo>
                  <a:cubicBezTo>
                    <a:pt x="577" y="0"/>
                    <a:pt x="571" y="1"/>
                    <a:pt x="569" y="2"/>
                  </a:cubicBezTo>
                  <a:cubicBezTo>
                    <a:pt x="567" y="2"/>
                    <a:pt x="564" y="6"/>
                    <a:pt x="564" y="8"/>
                  </a:cubicBezTo>
                  <a:cubicBezTo>
                    <a:pt x="564" y="11"/>
                    <a:pt x="566" y="13"/>
                    <a:pt x="565" y="16"/>
                  </a:cubicBezTo>
                  <a:cubicBezTo>
                    <a:pt x="564" y="18"/>
                    <a:pt x="553" y="32"/>
                    <a:pt x="548" y="33"/>
                  </a:cubicBezTo>
                  <a:cubicBezTo>
                    <a:pt x="543" y="33"/>
                    <a:pt x="535" y="32"/>
                    <a:pt x="531" y="32"/>
                  </a:cubicBezTo>
                  <a:cubicBezTo>
                    <a:pt x="528" y="32"/>
                    <a:pt x="526" y="34"/>
                    <a:pt x="525" y="36"/>
                  </a:cubicBezTo>
                  <a:cubicBezTo>
                    <a:pt x="523" y="39"/>
                    <a:pt x="516" y="57"/>
                    <a:pt x="516" y="61"/>
                  </a:cubicBezTo>
                  <a:cubicBezTo>
                    <a:pt x="516" y="66"/>
                    <a:pt x="517" y="73"/>
                    <a:pt x="516" y="74"/>
                  </a:cubicBezTo>
                  <a:cubicBezTo>
                    <a:pt x="514" y="76"/>
                    <a:pt x="518" y="82"/>
                    <a:pt x="517" y="87"/>
                  </a:cubicBezTo>
                  <a:cubicBezTo>
                    <a:pt x="516" y="93"/>
                    <a:pt x="513" y="101"/>
                    <a:pt x="509" y="102"/>
                  </a:cubicBezTo>
                  <a:cubicBezTo>
                    <a:pt x="506" y="102"/>
                    <a:pt x="502" y="102"/>
                    <a:pt x="498" y="104"/>
                  </a:cubicBezTo>
                  <a:cubicBezTo>
                    <a:pt x="494" y="107"/>
                    <a:pt x="486" y="110"/>
                    <a:pt x="483" y="109"/>
                  </a:cubicBezTo>
                  <a:cubicBezTo>
                    <a:pt x="480" y="107"/>
                    <a:pt x="482" y="102"/>
                    <a:pt x="480" y="101"/>
                  </a:cubicBezTo>
                  <a:cubicBezTo>
                    <a:pt x="478" y="100"/>
                    <a:pt x="467" y="96"/>
                    <a:pt x="465" y="97"/>
                  </a:cubicBezTo>
                  <a:cubicBezTo>
                    <a:pt x="463" y="97"/>
                    <a:pt x="460" y="99"/>
                    <a:pt x="457" y="99"/>
                  </a:cubicBezTo>
                  <a:cubicBezTo>
                    <a:pt x="454" y="98"/>
                    <a:pt x="440" y="91"/>
                    <a:pt x="436" y="86"/>
                  </a:cubicBezTo>
                  <a:cubicBezTo>
                    <a:pt x="432" y="82"/>
                    <a:pt x="429" y="79"/>
                    <a:pt x="427" y="80"/>
                  </a:cubicBezTo>
                  <a:cubicBezTo>
                    <a:pt x="425" y="81"/>
                    <a:pt x="424" y="92"/>
                    <a:pt x="423" y="95"/>
                  </a:cubicBezTo>
                  <a:cubicBezTo>
                    <a:pt x="422" y="97"/>
                    <a:pt x="416" y="103"/>
                    <a:pt x="413" y="107"/>
                  </a:cubicBezTo>
                  <a:cubicBezTo>
                    <a:pt x="411" y="111"/>
                    <a:pt x="410" y="119"/>
                    <a:pt x="407" y="122"/>
                  </a:cubicBezTo>
                  <a:cubicBezTo>
                    <a:pt x="405" y="125"/>
                    <a:pt x="402" y="128"/>
                    <a:pt x="400" y="130"/>
                  </a:cubicBezTo>
                  <a:cubicBezTo>
                    <a:pt x="399" y="133"/>
                    <a:pt x="394" y="142"/>
                    <a:pt x="393" y="144"/>
                  </a:cubicBezTo>
                  <a:cubicBezTo>
                    <a:pt x="392" y="147"/>
                    <a:pt x="389" y="150"/>
                    <a:pt x="387" y="153"/>
                  </a:cubicBezTo>
                  <a:cubicBezTo>
                    <a:pt x="385" y="157"/>
                    <a:pt x="383" y="161"/>
                    <a:pt x="386" y="163"/>
                  </a:cubicBezTo>
                  <a:cubicBezTo>
                    <a:pt x="390" y="166"/>
                    <a:pt x="394" y="166"/>
                    <a:pt x="396" y="169"/>
                  </a:cubicBezTo>
                  <a:cubicBezTo>
                    <a:pt x="397" y="173"/>
                    <a:pt x="393" y="188"/>
                    <a:pt x="390" y="187"/>
                  </a:cubicBezTo>
                  <a:cubicBezTo>
                    <a:pt x="386" y="186"/>
                    <a:pt x="383" y="180"/>
                    <a:pt x="381" y="178"/>
                  </a:cubicBezTo>
                  <a:cubicBezTo>
                    <a:pt x="379" y="176"/>
                    <a:pt x="376" y="179"/>
                    <a:pt x="373" y="180"/>
                  </a:cubicBezTo>
                  <a:cubicBezTo>
                    <a:pt x="370" y="182"/>
                    <a:pt x="366" y="166"/>
                    <a:pt x="360" y="167"/>
                  </a:cubicBezTo>
                  <a:cubicBezTo>
                    <a:pt x="354" y="168"/>
                    <a:pt x="344" y="169"/>
                    <a:pt x="341" y="170"/>
                  </a:cubicBezTo>
                  <a:cubicBezTo>
                    <a:pt x="338" y="171"/>
                    <a:pt x="337" y="175"/>
                    <a:pt x="333" y="174"/>
                  </a:cubicBezTo>
                  <a:cubicBezTo>
                    <a:pt x="328" y="173"/>
                    <a:pt x="325" y="171"/>
                    <a:pt x="321" y="172"/>
                  </a:cubicBezTo>
                  <a:cubicBezTo>
                    <a:pt x="317" y="173"/>
                    <a:pt x="314" y="172"/>
                    <a:pt x="309" y="173"/>
                  </a:cubicBezTo>
                  <a:cubicBezTo>
                    <a:pt x="304" y="174"/>
                    <a:pt x="299" y="172"/>
                    <a:pt x="298" y="175"/>
                  </a:cubicBezTo>
                  <a:cubicBezTo>
                    <a:pt x="297" y="177"/>
                    <a:pt x="296" y="183"/>
                    <a:pt x="302" y="183"/>
                  </a:cubicBezTo>
                  <a:cubicBezTo>
                    <a:pt x="307" y="183"/>
                    <a:pt x="311" y="189"/>
                    <a:pt x="312" y="191"/>
                  </a:cubicBezTo>
                  <a:cubicBezTo>
                    <a:pt x="312" y="193"/>
                    <a:pt x="304" y="202"/>
                    <a:pt x="304" y="206"/>
                  </a:cubicBezTo>
                  <a:cubicBezTo>
                    <a:pt x="304" y="210"/>
                    <a:pt x="306" y="217"/>
                    <a:pt x="305" y="218"/>
                  </a:cubicBezTo>
                  <a:cubicBezTo>
                    <a:pt x="303" y="219"/>
                    <a:pt x="301" y="228"/>
                    <a:pt x="303" y="231"/>
                  </a:cubicBezTo>
                  <a:cubicBezTo>
                    <a:pt x="305" y="234"/>
                    <a:pt x="307" y="237"/>
                    <a:pt x="307" y="240"/>
                  </a:cubicBezTo>
                  <a:cubicBezTo>
                    <a:pt x="307" y="243"/>
                    <a:pt x="305" y="244"/>
                    <a:pt x="307" y="247"/>
                  </a:cubicBezTo>
                  <a:cubicBezTo>
                    <a:pt x="308" y="249"/>
                    <a:pt x="309" y="251"/>
                    <a:pt x="309" y="254"/>
                  </a:cubicBezTo>
                  <a:cubicBezTo>
                    <a:pt x="309" y="257"/>
                    <a:pt x="307" y="263"/>
                    <a:pt x="308" y="266"/>
                  </a:cubicBezTo>
                  <a:cubicBezTo>
                    <a:pt x="309" y="270"/>
                    <a:pt x="311" y="270"/>
                    <a:pt x="310" y="273"/>
                  </a:cubicBezTo>
                  <a:cubicBezTo>
                    <a:pt x="308" y="276"/>
                    <a:pt x="306" y="275"/>
                    <a:pt x="302" y="275"/>
                  </a:cubicBezTo>
                  <a:cubicBezTo>
                    <a:pt x="299" y="275"/>
                    <a:pt x="293" y="276"/>
                    <a:pt x="293" y="280"/>
                  </a:cubicBezTo>
                  <a:cubicBezTo>
                    <a:pt x="293" y="284"/>
                    <a:pt x="297" y="286"/>
                    <a:pt x="294" y="287"/>
                  </a:cubicBezTo>
                  <a:cubicBezTo>
                    <a:pt x="292" y="289"/>
                    <a:pt x="288" y="287"/>
                    <a:pt x="285" y="291"/>
                  </a:cubicBezTo>
                  <a:cubicBezTo>
                    <a:pt x="281" y="294"/>
                    <a:pt x="277" y="301"/>
                    <a:pt x="279" y="306"/>
                  </a:cubicBezTo>
                  <a:cubicBezTo>
                    <a:pt x="281" y="311"/>
                    <a:pt x="279" y="322"/>
                    <a:pt x="278" y="325"/>
                  </a:cubicBezTo>
                  <a:cubicBezTo>
                    <a:pt x="278" y="329"/>
                    <a:pt x="274" y="331"/>
                    <a:pt x="272" y="329"/>
                  </a:cubicBezTo>
                  <a:cubicBezTo>
                    <a:pt x="270" y="328"/>
                    <a:pt x="268" y="325"/>
                    <a:pt x="265" y="326"/>
                  </a:cubicBezTo>
                  <a:cubicBezTo>
                    <a:pt x="262" y="328"/>
                    <a:pt x="255" y="332"/>
                    <a:pt x="251" y="333"/>
                  </a:cubicBezTo>
                  <a:cubicBezTo>
                    <a:pt x="247" y="334"/>
                    <a:pt x="243" y="332"/>
                    <a:pt x="238" y="335"/>
                  </a:cubicBezTo>
                  <a:cubicBezTo>
                    <a:pt x="232" y="337"/>
                    <a:pt x="220" y="340"/>
                    <a:pt x="218" y="341"/>
                  </a:cubicBezTo>
                  <a:cubicBezTo>
                    <a:pt x="215" y="341"/>
                    <a:pt x="207" y="342"/>
                    <a:pt x="204" y="346"/>
                  </a:cubicBezTo>
                  <a:cubicBezTo>
                    <a:pt x="201" y="349"/>
                    <a:pt x="196" y="358"/>
                    <a:pt x="191" y="359"/>
                  </a:cubicBezTo>
                  <a:cubicBezTo>
                    <a:pt x="186" y="360"/>
                    <a:pt x="182" y="359"/>
                    <a:pt x="179" y="359"/>
                  </a:cubicBezTo>
                  <a:cubicBezTo>
                    <a:pt x="175" y="359"/>
                    <a:pt x="171" y="362"/>
                    <a:pt x="168" y="361"/>
                  </a:cubicBezTo>
                  <a:cubicBezTo>
                    <a:pt x="166" y="359"/>
                    <a:pt x="151" y="350"/>
                    <a:pt x="147" y="350"/>
                  </a:cubicBezTo>
                  <a:cubicBezTo>
                    <a:pt x="144" y="351"/>
                    <a:pt x="132" y="367"/>
                    <a:pt x="129" y="371"/>
                  </a:cubicBezTo>
                  <a:cubicBezTo>
                    <a:pt x="126" y="375"/>
                    <a:pt x="121" y="381"/>
                    <a:pt x="116" y="379"/>
                  </a:cubicBezTo>
                  <a:cubicBezTo>
                    <a:pt x="111" y="376"/>
                    <a:pt x="108" y="374"/>
                    <a:pt x="105" y="374"/>
                  </a:cubicBezTo>
                  <a:cubicBezTo>
                    <a:pt x="102" y="375"/>
                    <a:pt x="98" y="381"/>
                    <a:pt x="95" y="378"/>
                  </a:cubicBezTo>
                  <a:cubicBezTo>
                    <a:pt x="93" y="374"/>
                    <a:pt x="94" y="360"/>
                    <a:pt x="90" y="360"/>
                  </a:cubicBezTo>
                  <a:cubicBezTo>
                    <a:pt x="86" y="359"/>
                    <a:pt x="81" y="363"/>
                    <a:pt x="76" y="363"/>
                  </a:cubicBezTo>
                  <a:cubicBezTo>
                    <a:pt x="72" y="363"/>
                    <a:pt x="67" y="356"/>
                    <a:pt x="63" y="359"/>
                  </a:cubicBezTo>
                  <a:cubicBezTo>
                    <a:pt x="60" y="362"/>
                    <a:pt x="60" y="367"/>
                    <a:pt x="58" y="367"/>
                  </a:cubicBezTo>
                  <a:cubicBezTo>
                    <a:pt x="55" y="367"/>
                    <a:pt x="52" y="364"/>
                    <a:pt x="49" y="367"/>
                  </a:cubicBezTo>
                  <a:cubicBezTo>
                    <a:pt x="46" y="370"/>
                    <a:pt x="43" y="376"/>
                    <a:pt x="40" y="374"/>
                  </a:cubicBezTo>
                  <a:cubicBezTo>
                    <a:pt x="38" y="372"/>
                    <a:pt x="29" y="373"/>
                    <a:pt x="26" y="373"/>
                  </a:cubicBezTo>
                  <a:cubicBezTo>
                    <a:pt x="24" y="374"/>
                    <a:pt x="17" y="382"/>
                    <a:pt x="17" y="385"/>
                  </a:cubicBezTo>
                  <a:cubicBezTo>
                    <a:pt x="17" y="387"/>
                    <a:pt x="18" y="390"/>
                    <a:pt x="15" y="393"/>
                  </a:cubicBezTo>
                  <a:cubicBezTo>
                    <a:pt x="13" y="396"/>
                    <a:pt x="10" y="396"/>
                    <a:pt x="7" y="397"/>
                  </a:cubicBezTo>
                  <a:cubicBezTo>
                    <a:pt x="5" y="398"/>
                    <a:pt x="3" y="410"/>
                    <a:pt x="3" y="411"/>
                  </a:cubicBezTo>
                  <a:cubicBezTo>
                    <a:pt x="3" y="413"/>
                    <a:pt x="3" y="416"/>
                    <a:pt x="3" y="419"/>
                  </a:cubicBezTo>
                  <a:cubicBezTo>
                    <a:pt x="4" y="422"/>
                    <a:pt x="3" y="424"/>
                    <a:pt x="1" y="425"/>
                  </a:cubicBezTo>
                  <a:cubicBezTo>
                    <a:pt x="0" y="426"/>
                    <a:pt x="1" y="440"/>
                    <a:pt x="2" y="443"/>
                  </a:cubicBezTo>
                  <a:cubicBezTo>
                    <a:pt x="3" y="446"/>
                    <a:pt x="4" y="449"/>
                    <a:pt x="7" y="446"/>
                  </a:cubicBezTo>
                  <a:cubicBezTo>
                    <a:pt x="10" y="444"/>
                    <a:pt x="9" y="441"/>
                    <a:pt x="12" y="443"/>
                  </a:cubicBezTo>
                  <a:cubicBezTo>
                    <a:pt x="16" y="444"/>
                    <a:pt x="33" y="453"/>
                    <a:pt x="34" y="457"/>
                  </a:cubicBezTo>
                  <a:cubicBezTo>
                    <a:pt x="35" y="461"/>
                    <a:pt x="36" y="464"/>
                    <a:pt x="33" y="468"/>
                  </a:cubicBezTo>
                  <a:cubicBezTo>
                    <a:pt x="31" y="471"/>
                    <a:pt x="28" y="474"/>
                    <a:pt x="31" y="479"/>
                  </a:cubicBezTo>
                  <a:cubicBezTo>
                    <a:pt x="33" y="484"/>
                    <a:pt x="35" y="483"/>
                    <a:pt x="32" y="491"/>
                  </a:cubicBezTo>
                  <a:cubicBezTo>
                    <a:pt x="29" y="499"/>
                    <a:pt x="29" y="499"/>
                    <a:pt x="30" y="505"/>
                  </a:cubicBezTo>
                  <a:cubicBezTo>
                    <a:pt x="31" y="510"/>
                    <a:pt x="35" y="512"/>
                    <a:pt x="32" y="517"/>
                  </a:cubicBezTo>
                  <a:cubicBezTo>
                    <a:pt x="29" y="522"/>
                    <a:pt x="29" y="524"/>
                    <a:pt x="25" y="523"/>
                  </a:cubicBezTo>
                  <a:cubicBezTo>
                    <a:pt x="22" y="522"/>
                    <a:pt x="20" y="522"/>
                    <a:pt x="16" y="518"/>
                  </a:cubicBezTo>
                  <a:cubicBezTo>
                    <a:pt x="12" y="515"/>
                    <a:pt x="9" y="510"/>
                    <a:pt x="9" y="513"/>
                  </a:cubicBezTo>
                  <a:cubicBezTo>
                    <a:pt x="9" y="516"/>
                    <a:pt x="11" y="518"/>
                    <a:pt x="10" y="519"/>
                  </a:cubicBezTo>
                  <a:cubicBezTo>
                    <a:pt x="9" y="521"/>
                    <a:pt x="0" y="525"/>
                    <a:pt x="3" y="528"/>
                  </a:cubicBezTo>
                  <a:cubicBezTo>
                    <a:pt x="5" y="532"/>
                    <a:pt x="10" y="529"/>
                    <a:pt x="14" y="532"/>
                  </a:cubicBezTo>
                  <a:cubicBezTo>
                    <a:pt x="18" y="536"/>
                    <a:pt x="18" y="540"/>
                    <a:pt x="24" y="540"/>
                  </a:cubicBezTo>
                  <a:cubicBezTo>
                    <a:pt x="29" y="540"/>
                    <a:pt x="36" y="543"/>
                    <a:pt x="38" y="547"/>
                  </a:cubicBezTo>
                  <a:cubicBezTo>
                    <a:pt x="39" y="551"/>
                    <a:pt x="42" y="554"/>
                    <a:pt x="46" y="556"/>
                  </a:cubicBezTo>
                  <a:cubicBezTo>
                    <a:pt x="50" y="558"/>
                    <a:pt x="54" y="571"/>
                    <a:pt x="54" y="577"/>
                  </a:cubicBezTo>
                  <a:cubicBezTo>
                    <a:pt x="54" y="583"/>
                    <a:pt x="50" y="591"/>
                    <a:pt x="49" y="593"/>
                  </a:cubicBezTo>
                  <a:cubicBezTo>
                    <a:pt x="48" y="595"/>
                    <a:pt x="52" y="599"/>
                    <a:pt x="53" y="601"/>
                  </a:cubicBezTo>
                  <a:cubicBezTo>
                    <a:pt x="53" y="604"/>
                    <a:pt x="52" y="607"/>
                    <a:pt x="56" y="610"/>
                  </a:cubicBezTo>
                  <a:cubicBezTo>
                    <a:pt x="59" y="613"/>
                    <a:pt x="63" y="607"/>
                    <a:pt x="67" y="612"/>
                  </a:cubicBezTo>
                  <a:cubicBezTo>
                    <a:pt x="71" y="616"/>
                    <a:pt x="70" y="619"/>
                    <a:pt x="76" y="623"/>
                  </a:cubicBezTo>
                  <a:cubicBezTo>
                    <a:pt x="82" y="628"/>
                    <a:pt x="106" y="644"/>
                    <a:pt x="112" y="644"/>
                  </a:cubicBezTo>
                  <a:cubicBezTo>
                    <a:pt x="117" y="644"/>
                    <a:pt x="121" y="644"/>
                    <a:pt x="121" y="645"/>
                  </a:cubicBezTo>
                  <a:cubicBezTo>
                    <a:pt x="121" y="647"/>
                    <a:pt x="119" y="664"/>
                    <a:pt x="119" y="668"/>
                  </a:cubicBezTo>
                  <a:cubicBezTo>
                    <a:pt x="119" y="673"/>
                    <a:pt x="120" y="685"/>
                    <a:pt x="125" y="691"/>
                  </a:cubicBezTo>
                  <a:cubicBezTo>
                    <a:pt x="129" y="697"/>
                    <a:pt x="141" y="708"/>
                    <a:pt x="143" y="715"/>
                  </a:cubicBezTo>
                  <a:cubicBezTo>
                    <a:pt x="147" y="714"/>
                    <a:pt x="150" y="713"/>
                    <a:pt x="155" y="712"/>
                  </a:cubicBezTo>
                  <a:cubicBezTo>
                    <a:pt x="164" y="712"/>
                    <a:pt x="168" y="720"/>
                    <a:pt x="182" y="711"/>
                  </a:cubicBezTo>
                  <a:cubicBezTo>
                    <a:pt x="196" y="702"/>
                    <a:pt x="199" y="689"/>
                    <a:pt x="202" y="682"/>
                  </a:cubicBezTo>
                  <a:cubicBezTo>
                    <a:pt x="205" y="674"/>
                    <a:pt x="208" y="671"/>
                    <a:pt x="217" y="674"/>
                  </a:cubicBezTo>
                  <a:cubicBezTo>
                    <a:pt x="227" y="676"/>
                    <a:pt x="250" y="686"/>
                    <a:pt x="258" y="689"/>
                  </a:cubicBezTo>
                  <a:cubicBezTo>
                    <a:pt x="266" y="692"/>
                    <a:pt x="279" y="689"/>
                    <a:pt x="287" y="683"/>
                  </a:cubicBezTo>
                  <a:cubicBezTo>
                    <a:pt x="296" y="677"/>
                    <a:pt x="291" y="671"/>
                    <a:pt x="301" y="676"/>
                  </a:cubicBezTo>
                  <a:cubicBezTo>
                    <a:pt x="311" y="682"/>
                    <a:pt x="313" y="680"/>
                    <a:pt x="315" y="686"/>
                  </a:cubicBezTo>
                  <a:cubicBezTo>
                    <a:pt x="317" y="692"/>
                    <a:pt x="342" y="708"/>
                    <a:pt x="357" y="704"/>
                  </a:cubicBezTo>
                  <a:cubicBezTo>
                    <a:pt x="373" y="700"/>
                    <a:pt x="379" y="698"/>
                    <a:pt x="392" y="695"/>
                  </a:cubicBezTo>
                  <a:cubicBezTo>
                    <a:pt x="405" y="692"/>
                    <a:pt x="413" y="695"/>
                    <a:pt x="419" y="696"/>
                  </a:cubicBezTo>
                  <a:cubicBezTo>
                    <a:pt x="425" y="698"/>
                    <a:pt x="431" y="702"/>
                    <a:pt x="439" y="694"/>
                  </a:cubicBezTo>
                  <a:cubicBezTo>
                    <a:pt x="446" y="686"/>
                    <a:pt x="447" y="680"/>
                    <a:pt x="460" y="677"/>
                  </a:cubicBezTo>
                  <a:cubicBezTo>
                    <a:pt x="473" y="674"/>
                    <a:pt x="493" y="682"/>
                    <a:pt x="505" y="679"/>
                  </a:cubicBezTo>
                  <a:cubicBezTo>
                    <a:pt x="518" y="676"/>
                    <a:pt x="539" y="677"/>
                    <a:pt x="545" y="679"/>
                  </a:cubicBezTo>
                  <a:cubicBezTo>
                    <a:pt x="550" y="680"/>
                    <a:pt x="565" y="694"/>
                    <a:pt x="577" y="704"/>
                  </a:cubicBezTo>
                  <a:cubicBezTo>
                    <a:pt x="582" y="701"/>
                    <a:pt x="603" y="706"/>
                    <a:pt x="610" y="706"/>
                  </a:cubicBezTo>
                  <a:cubicBezTo>
                    <a:pt x="617" y="707"/>
                    <a:pt x="616" y="708"/>
                    <a:pt x="624" y="712"/>
                  </a:cubicBezTo>
                  <a:cubicBezTo>
                    <a:pt x="632" y="717"/>
                    <a:pt x="633" y="712"/>
                    <a:pt x="639" y="710"/>
                  </a:cubicBezTo>
                  <a:cubicBezTo>
                    <a:pt x="646" y="707"/>
                    <a:pt x="632" y="691"/>
                    <a:pt x="628" y="685"/>
                  </a:cubicBezTo>
                  <a:cubicBezTo>
                    <a:pt x="624" y="679"/>
                    <a:pt x="627" y="671"/>
                    <a:pt x="628" y="668"/>
                  </a:cubicBezTo>
                  <a:cubicBezTo>
                    <a:pt x="629" y="664"/>
                    <a:pt x="643" y="665"/>
                    <a:pt x="649" y="665"/>
                  </a:cubicBezTo>
                  <a:cubicBezTo>
                    <a:pt x="656" y="665"/>
                    <a:pt x="647" y="645"/>
                    <a:pt x="646" y="640"/>
                  </a:cubicBezTo>
                  <a:cubicBezTo>
                    <a:pt x="645" y="634"/>
                    <a:pt x="629" y="621"/>
                    <a:pt x="625" y="618"/>
                  </a:cubicBezTo>
                  <a:cubicBezTo>
                    <a:pt x="622" y="616"/>
                    <a:pt x="625" y="610"/>
                    <a:pt x="623" y="600"/>
                  </a:cubicBezTo>
                  <a:cubicBezTo>
                    <a:pt x="621" y="591"/>
                    <a:pt x="617" y="586"/>
                    <a:pt x="623" y="582"/>
                  </a:cubicBezTo>
                  <a:cubicBezTo>
                    <a:pt x="628" y="577"/>
                    <a:pt x="635" y="573"/>
                    <a:pt x="639" y="572"/>
                  </a:cubicBezTo>
                  <a:cubicBezTo>
                    <a:pt x="643" y="570"/>
                    <a:pt x="666" y="567"/>
                    <a:pt x="683" y="566"/>
                  </a:cubicBezTo>
                  <a:cubicBezTo>
                    <a:pt x="698" y="566"/>
                    <a:pt x="716" y="558"/>
                    <a:pt x="727" y="557"/>
                  </a:cubicBezTo>
                  <a:cubicBezTo>
                    <a:pt x="726" y="549"/>
                    <a:pt x="727" y="536"/>
                    <a:pt x="725" y="532"/>
                  </a:cubicBezTo>
                  <a:cubicBezTo>
                    <a:pt x="723" y="528"/>
                    <a:pt x="720" y="522"/>
                    <a:pt x="723" y="518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" name="Freeform 8579"/>
            <p:cNvSpPr>
              <a:spLocks/>
            </p:cNvSpPr>
            <p:nvPr/>
          </p:nvSpPr>
          <p:spPr bwMode="auto">
            <a:xfrm>
              <a:off x="581025" y="5240338"/>
              <a:ext cx="1593850" cy="679450"/>
            </a:xfrm>
            <a:custGeom>
              <a:avLst/>
              <a:gdLst>
                <a:gd name="T0" fmla="*/ 335 w 842"/>
                <a:gd name="T1" fmla="*/ 23 h 481"/>
                <a:gd name="T2" fmla="*/ 253 w 842"/>
                <a:gd name="T3" fmla="*/ 33 h 481"/>
                <a:gd name="T4" fmla="*/ 183 w 842"/>
                <a:gd name="T5" fmla="*/ 12 h 481"/>
                <a:gd name="T6" fmla="*/ 98 w 842"/>
                <a:gd name="T7" fmla="*/ 11 h 481"/>
                <a:gd name="T8" fmla="*/ 39 w 842"/>
                <a:gd name="T9" fmla="*/ 44 h 481"/>
                <a:gd name="T10" fmla="*/ 35 w 842"/>
                <a:gd name="T11" fmla="*/ 61 h 481"/>
                <a:gd name="T12" fmla="*/ 32 w 842"/>
                <a:gd name="T13" fmla="*/ 78 h 481"/>
                <a:gd name="T14" fmla="*/ 46 w 842"/>
                <a:gd name="T15" fmla="*/ 107 h 481"/>
                <a:gd name="T16" fmla="*/ 34 w 842"/>
                <a:gd name="T17" fmla="*/ 141 h 481"/>
                <a:gd name="T18" fmla="*/ 2 w 842"/>
                <a:gd name="T19" fmla="*/ 131 h 481"/>
                <a:gd name="T20" fmla="*/ 3 w 842"/>
                <a:gd name="T21" fmla="*/ 182 h 481"/>
                <a:gd name="T22" fmla="*/ 27 w 842"/>
                <a:gd name="T23" fmla="*/ 219 h 481"/>
                <a:gd name="T24" fmla="*/ 60 w 842"/>
                <a:gd name="T25" fmla="*/ 252 h 481"/>
                <a:gd name="T26" fmla="*/ 101 w 842"/>
                <a:gd name="T27" fmla="*/ 273 h 481"/>
                <a:gd name="T28" fmla="*/ 135 w 842"/>
                <a:gd name="T29" fmla="*/ 298 h 481"/>
                <a:gd name="T30" fmla="*/ 180 w 842"/>
                <a:gd name="T31" fmla="*/ 349 h 481"/>
                <a:gd name="T32" fmla="*/ 222 w 842"/>
                <a:gd name="T33" fmla="*/ 388 h 481"/>
                <a:gd name="T34" fmla="*/ 241 w 842"/>
                <a:gd name="T35" fmla="*/ 409 h 481"/>
                <a:gd name="T36" fmla="*/ 274 w 842"/>
                <a:gd name="T37" fmla="*/ 430 h 481"/>
                <a:gd name="T38" fmla="*/ 298 w 842"/>
                <a:gd name="T39" fmla="*/ 429 h 481"/>
                <a:gd name="T40" fmla="*/ 362 w 842"/>
                <a:gd name="T41" fmla="*/ 448 h 481"/>
                <a:gd name="T42" fmla="*/ 397 w 842"/>
                <a:gd name="T43" fmla="*/ 456 h 481"/>
                <a:gd name="T44" fmla="*/ 414 w 842"/>
                <a:gd name="T45" fmla="*/ 459 h 481"/>
                <a:gd name="T46" fmla="*/ 453 w 842"/>
                <a:gd name="T47" fmla="*/ 441 h 481"/>
                <a:gd name="T48" fmla="*/ 496 w 842"/>
                <a:gd name="T49" fmla="*/ 462 h 481"/>
                <a:gd name="T50" fmla="*/ 521 w 842"/>
                <a:gd name="T51" fmla="*/ 477 h 481"/>
                <a:gd name="T52" fmla="*/ 562 w 842"/>
                <a:gd name="T53" fmla="*/ 468 h 481"/>
                <a:gd name="T54" fmla="*/ 594 w 842"/>
                <a:gd name="T55" fmla="*/ 437 h 481"/>
                <a:gd name="T56" fmla="*/ 639 w 842"/>
                <a:gd name="T57" fmla="*/ 414 h 481"/>
                <a:gd name="T58" fmla="*/ 672 w 842"/>
                <a:gd name="T59" fmla="*/ 417 h 481"/>
                <a:gd name="T60" fmla="*/ 711 w 842"/>
                <a:gd name="T61" fmla="*/ 404 h 481"/>
                <a:gd name="T62" fmla="*/ 724 w 842"/>
                <a:gd name="T63" fmla="*/ 425 h 481"/>
                <a:gd name="T64" fmla="*/ 734 w 842"/>
                <a:gd name="T65" fmla="*/ 447 h 481"/>
                <a:gd name="T66" fmla="*/ 736 w 842"/>
                <a:gd name="T67" fmla="*/ 459 h 481"/>
                <a:gd name="T68" fmla="*/ 766 w 842"/>
                <a:gd name="T69" fmla="*/ 470 h 481"/>
                <a:gd name="T70" fmla="*/ 790 w 842"/>
                <a:gd name="T71" fmla="*/ 469 h 481"/>
                <a:gd name="T72" fmla="*/ 822 w 842"/>
                <a:gd name="T73" fmla="*/ 469 h 481"/>
                <a:gd name="T74" fmla="*/ 841 w 842"/>
                <a:gd name="T75" fmla="*/ 429 h 481"/>
                <a:gd name="T76" fmla="*/ 835 w 842"/>
                <a:gd name="T77" fmla="*/ 342 h 481"/>
                <a:gd name="T78" fmla="*/ 815 w 842"/>
                <a:gd name="T79" fmla="*/ 273 h 481"/>
                <a:gd name="T80" fmla="*/ 753 w 842"/>
                <a:gd name="T81" fmla="*/ 275 h 481"/>
                <a:gd name="T82" fmla="*/ 725 w 842"/>
                <a:gd name="T83" fmla="*/ 286 h 481"/>
                <a:gd name="T84" fmla="*/ 683 w 842"/>
                <a:gd name="T85" fmla="*/ 257 h 481"/>
                <a:gd name="T86" fmla="*/ 607 w 842"/>
                <a:gd name="T87" fmla="*/ 231 h 481"/>
                <a:gd name="T88" fmla="*/ 505 w 842"/>
                <a:gd name="T89" fmla="*/ 190 h 481"/>
                <a:gd name="T90" fmla="*/ 474 w 842"/>
                <a:gd name="T91" fmla="*/ 121 h 481"/>
                <a:gd name="T92" fmla="*/ 479 w 842"/>
                <a:gd name="T93" fmla="*/ 54 h 481"/>
                <a:gd name="T94" fmla="*/ 473 w 842"/>
                <a:gd name="T95" fmla="*/ 3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2" h="481">
                  <a:moveTo>
                    <a:pt x="401" y="8"/>
                  </a:moveTo>
                  <a:cubicBezTo>
                    <a:pt x="389" y="11"/>
                    <a:pt x="369" y="3"/>
                    <a:pt x="356" y="6"/>
                  </a:cubicBezTo>
                  <a:cubicBezTo>
                    <a:pt x="343" y="9"/>
                    <a:pt x="342" y="15"/>
                    <a:pt x="335" y="23"/>
                  </a:cubicBezTo>
                  <a:cubicBezTo>
                    <a:pt x="327" y="31"/>
                    <a:pt x="321" y="27"/>
                    <a:pt x="315" y="25"/>
                  </a:cubicBezTo>
                  <a:cubicBezTo>
                    <a:pt x="309" y="24"/>
                    <a:pt x="301" y="21"/>
                    <a:pt x="288" y="24"/>
                  </a:cubicBezTo>
                  <a:cubicBezTo>
                    <a:pt x="275" y="27"/>
                    <a:pt x="269" y="29"/>
                    <a:pt x="253" y="33"/>
                  </a:cubicBezTo>
                  <a:cubicBezTo>
                    <a:pt x="238" y="37"/>
                    <a:pt x="213" y="21"/>
                    <a:pt x="211" y="15"/>
                  </a:cubicBezTo>
                  <a:cubicBezTo>
                    <a:pt x="209" y="9"/>
                    <a:pt x="207" y="11"/>
                    <a:pt x="197" y="5"/>
                  </a:cubicBezTo>
                  <a:cubicBezTo>
                    <a:pt x="187" y="0"/>
                    <a:pt x="192" y="6"/>
                    <a:pt x="183" y="12"/>
                  </a:cubicBezTo>
                  <a:cubicBezTo>
                    <a:pt x="175" y="18"/>
                    <a:pt x="162" y="21"/>
                    <a:pt x="154" y="18"/>
                  </a:cubicBezTo>
                  <a:cubicBezTo>
                    <a:pt x="146" y="15"/>
                    <a:pt x="123" y="5"/>
                    <a:pt x="113" y="3"/>
                  </a:cubicBezTo>
                  <a:cubicBezTo>
                    <a:pt x="104" y="0"/>
                    <a:pt x="101" y="3"/>
                    <a:pt x="98" y="11"/>
                  </a:cubicBezTo>
                  <a:cubicBezTo>
                    <a:pt x="95" y="18"/>
                    <a:pt x="92" y="31"/>
                    <a:pt x="78" y="40"/>
                  </a:cubicBezTo>
                  <a:cubicBezTo>
                    <a:pt x="64" y="49"/>
                    <a:pt x="60" y="41"/>
                    <a:pt x="51" y="41"/>
                  </a:cubicBezTo>
                  <a:cubicBezTo>
                    <a:pt x="46" y="42"/>
                    <a:pt x="43" y="43"/>
                    <a:pt x="39" y="44"/>
                  </a:cubicBezTo>
                  <a:cubicBezTo>
                    <a:pt x="39" y="44"/>
                    <a:pt x="40" y="45"/>
                    <a:pt x="40" y="45"/>
                  </a:cubicBezTo>
                  <a:cubicBezTo>
                    <a:pt x="40" y="51"/>
                    <a:pt x="38" y="52"/>
                    <a:pt x="37" y="54"/>
                  </a:cubicBezTo>
                  <a:cubicBezTo>
                    <a:pt x="35" y="56"/>
                    <a:pt x="35" y="58"/>
                    <a:pt x="35" y="61"/>
                  </a:cubicBezTo>
                  <a:cubicBezTo>
                    <a:pt x="35" y="64"/>
                    <a:pt x="28" y="55"/>
                    <a:pt x="28" y="59"/>
                  </a:cubicBezTo>
                  <a:cubicBezTo>
                    <a:pt x="28" y="62"/>
                    <a:pt x="25" y="65"/>
                    <a:pt x="29" y="68"/>
                  </a:cubicBezTo>
                  <a:cubicBezTo>
                    <a:pt x="34" y="71"/>
                    <a:pt x="35" y="73"/>
                    <a:pt x="32" y="78"/>
                  </a:cubicBezTo>
                  <a:cubicBezTo>
                    <a:pt x="29" y="82"/>
                    <a:pt x="27" y="79"/>
                    <a:pt x="29" y="85"/>
                  </a:cubicBezTo>
                  <a:cubicBezTo>
                    <a:pt x="30" y="91"/>
                    <a:pt x="30" y="93"/>
                    <a:pt x="35" y="97"/>
                  </a:cubicBezTo>
                  <a:cubicBezTo>
                    <a:pt x="39" y="101"/>
                    <a:pt x="50" y="102"/>
                    <a:pt x="46" y="107"/>
                  </a:cubicBezTo>
                  <a:cubicBezTo>
                    <a:pt x="42" y="112"/>
                    <a:pt x="39" y="112"/>
                    <a:pt x="41" y="117"/>
                  </a:cubicBezTo>
                  <a:cubicBezTo>
                    <a:pt x="43" y="123"/>
                    <a:pt x="47" y="131"/>
                    <a:pt x="45" y="135"/>
                  </a:cubicBezTo>
                  <a:cubicBezTo>
                    <a:pt x="43" y="138"/>
                    <a:pt x="37" y="141"/>
                    <a:pt x="34" y="141"/>
                  </a:cubicBezTo>
                  <a:cubicBezTo>
                    <a:pt x="30" y="141"/>
                    <a:pt x="26" y="143"/>
                    <a:pt x="23" y="145"/>
                  </a:cubicBezTo>
                  <a:cubicBezTo>
                    <a:pt x="19" y="146"/>
                    <a:pt x="15" y="144"/>
                    <a:pt x="13" y="140"/>
                  </a:cubicBezTo>
                  <a:cubicBezTo>
                    <a:pt x="10" y="135"/>
                    <a:pt x="5" y="130"/>
                    <a:pt x="2" y="131"/>
                  </a:cubicBezTo>
                  <a:cubicBezTo>
                    <a:pt x="0" y="133"/>
                    <a:pt x="0" y="144"/>
                    <a:pt x="2" y="149"/>
                  </a:cubicBezTo>
                  <a:cubicBezTo>
                    <a:pt x="3" y="153"/>
                    <a:pt x="8" y="163"/>
                    <a:pt x="6" y="168"/>
                  </a:cubicBezTo>
                  <a:cubicBezTo>
                    <a:pt x="4" y="172"/>
                    <a:pt x="4" y="179"/>
                    <a:pt x="3" y="182"/>
                  </a:cubicBezTo>
                  <a:cubicBezTo>
                    <a:pt x="2" y="185"/>
                    <a:pt x="1" y="200"/>
                    <a:pt x="4" y="198"/>
                  </a:cubicBezTo>
                  <a:cubicBezTo>
                    <a:pt x="8" y="196"/>
                    <a:pt x="14" y="190"/>
                    <a:pt x="16" y="196"/>
                  </a:cubicBezTo>
                  <a:cubicBezTo>
                    <a:pt x="18" y="202"/>
                    <a:pt x="23" y="215"/>
                    <a:pt x="27" y="219"/>
                  </a:cubicBezTo>
                  <a:cubicBezTo>
                    <a:pt x="30" y="223"/>
                    <a:pt x="33" y="221"/>
                    <a:pt x="39" y="226"/>
                  </a:cubicBezTo>
                  <a:cubicBezTo>
                    <a:pt x="46" y="231"/>
                    <a:pt x="53" y="238"/>
                    <a:pt x="53" y="241"/>
                  </a:cubicBezTo>
                  <a:cubicBezTo>
                    <a:pt x="53" y="244"/>
                    <a:pt x="51" y="244"/>
                    <a:pt x="60" y="252"/>
                  </a:cubicBezTo>
                  <a:cubicBezTo>
                    <a:pt x="69" y="261"/>
                    <a:pt x="76" y="269"/>
                    <a:pt x="78" y="274"/>
                  </a:cubicBezTo>
                  <a:cubicBezTo>
                    <a:pt x="79" y="278"/>
                    <a:pt x="84" y="288"/>
                    <a:pt x="86" y="287"/>
                  </a:cubicBezTo>
                  <a:cubicBezTo>
                    <a:pt x="89" y="287"/>
                    <a:pt x="97" y="275"/>
                    <a:pt x="101" y="273"/>
                  </a:cubicBezTo>
                  <a:cubicBezTo>
                    <a:pt x="105" y="270"/>
                    <a:pt x="112" y="271"/>
                    <a:pt x="115" y="273"/>
                  </a:cubicBezTo>
                  <a:cubicBezTo>
                    <a:pt x="118" y="275"/>
                    <a:pt x="128" y="280"/>
                    <a:pt x="129" y="286"/>
                  </a:cubicBezTo>
                  <a:cubicBezTo>
                    <a:pt x="129" y="291"/>
                    <a:pt x="129" y="295"/>
                    <a:pt x="135" y="298"/>
                  </a:cubicBezTo>
                  <a:cubicBezTo>
                    <a:pt x="140" y="302"/>
                    <a:pt x="149" y="316"/>
                    <a:pt x="151" y="318"/>
                  </a:cubicBezTo>
                  <a:cubicBezTo>
                    <a:pt x="153" y="320"/>
                    <a:pt x="166" y="324"/>
                    <a:pt x="171" y="331"/>
                  </a:cubicBezTo>
                  <a:cubicBezTo>
                    <a:pt x="176" y="339"/>
                    <a:pt x="176" y="348"/>
                    <a:pt x="180" y="349"/>
                  </a:cubicBezTo>
                  <a:cubicBezTo>
                    <a:pt x="184" y="350"/>
                    <a:pt x="194" y="347"/>
                    <a:pt x="196" y="349"/>
                  </a:cubicBezTo>
                  <a:cubicBezTo>
                    <a:pt x="199" y="351"/>
                    <a:pt x="203" y="365"/>
                    <a:pt x="204" y="370"/>
                  </a:cubicBezTo>
                  <a:cubicBezTo>
                    <a:pt x="204" y="374"/>
                    <a:pt x="217" y="383"/>
                    <a:pt x="222" y="388"/>
                  </a:cubicBezTo>
                  <a:cubicBezTo>
                    <a:pt x="227" y="394"/>
                    <a:pt x="231" y="392"/>
                    <a:pt x="234" y="392"/>
                  </a:cubicBezTo>
                  <a:cubicBezTo>
                    <a:pt x="236" y="391"/>
                    <a:pt x="242" y="398"/>
                    <a:pt x="240" y="399"/>
                  </a:cubicBezTo>
                  <a:cubicBezTo>
                    <a:pt x="238" y="401"/>
                    <a:pt x="236" y="407"/>
                    <a:pt x="241" y="409"/>
                  </a:cubicBezTo>
                  <a:cubicBezTo>
                    <a:pt x="246" y="411"/>
                    <a:pt x="252" y="411"/>
                    <a:pt x="258" y="411"/>
                  </a:cubicBezTo>
                  <a:cubicBezTo>
                    <a:pt x="264" y="412"/>
                    <a:pt x="263" y="414"/>
                    <a:pt x="265" y="419"/>
                  </a:cubicBezTo>
                  <a:cubicBezTo>
                    <a:pt x="268" y="423"/>
                    <a:pt x="272" y="431"/>
                    <a:pt x="274" y="430"/>
                  </a:cubicBezTo>
                  <a:cubicBezTo>
                    <a:pt x="276" y="429"/>
                    <a:pt x="276" y="422"/>
                    <a:pt x="280" y="425"/>
                  </a:cubicBezTo>
                  <a:cubicBezTo>
                    <a:pt x="283" y="428"/>
                    <a:pt x="284" y="436"/>
                    <a:pt x="288" y="437"/>
                  </a:cubicBezTo>
                  <a:cubicBezTo>
                    <a:pt x="292" y="437"/>
                    <a:pt x="293" y="429"/>
                    <a:pt x="298" y="429"/>
                  </a:cubicBezTo>
                  <a:cubicBezTo>
                    <a:pt x="303" y="430"/>
                    <a:pt x="320" y="443"/>
                    <a:pt x="324" y="446"/>
                  </a:cubicBezTo>
                  <a:cubicBezTo>
                    <a:pt x="328" y="449"/>
                    <a:pt x="344" y="453"/>
                    <a:pt x="349" y="451"/>
                  </a:cubicBezTo>
                  <a:cubicBezTo>
                    <a:pt x="354" y="449"/>
                    <a:pt x="357" y="448"/>
                    <a:pt x="362" y="448"/>
                  </a:cubicBezTo>
                  <a:cubicBezTo>
                    <a:pt x="367" y="448"/>
                    <a:pt x="367" y="450"/>
                    <a:pt x="373" y="448"/>
                  </a:cubicBezTo>
                  <a:cubicBezTo>
                    <a:pt x="379" y="446"/>
                    <a:pt x="380" y="442"/>
                    <a:pt x="385" y="444"/>
                  </a:cubicBezTo>
                  <a:cubicBezTo>
                    <a:pt x="390" y="446"/>
                    <a:pt x="398" y="451"/>
                    <a:pt x="397" y="456"/>
                  </a:cubicBezTo>
                  <a:cubicBezTo>
                    <a:pt x="395" y="461"/>
                    <a:pt x="388" y="468"/>
                    <a:pt x="389" y="475"/>
                  </a:cubicBezTo>
                  <a:cubicBezTo>
                    <a:pt x="391" y="481"/>
                    <a:pt x="393" y="481"/>
                    <a:pt x="399" y="476"/>
                  </a:cubicBezTo>
                  <a:cubicBezTo>
                    <a:pt x="405" y="470"/>
                    <a:pt x="410" y="463"/>
                    <a:pt x="414" y="459"/>
                  </a:cubicBezTo>
                  <a:cubicBezTo>
                    <a:pt x="419" y="455"/>
                    <a:pt x="423" y="448"/>
                    <a:pt x="426" y="447"/>
                  </a:cubicBezTo>
                  <a:cubicBezTo>
                    <a:pt x="430" y="447"/>
                    <a:pt x="437" y="444"/>
                    <a:pt x="438" y="442"/>
                  </a:cubicBezTo>
                  <a:cubicBezTo>
                    <a:pt x="440" y="441"/>
                    <a:pt x="446" y="440"/>
                    <a:pt x="453" y="441"/>
                  </a:cubicBezTo>
                  <a:cubicBezTo>
                    <a:pt x="459" y="443"/>
                    <a:pt x="462" y="450"/>
                    <a:pt x="465" y="453"/>
                  </a:cubicBezTo>
                  <a:cubicBezTo>
                    <a:pt x="467" y="456"/>
                    <a:pt x="477" y="457"/>
                    <a:pt x="482" y="458"/>
                  </a:cubicBezTo>
                  <a:cubicBezTo>
                    <a:pt x="488" y="459"/>
                    <a:pt x="493" y="464"/>
                    <a:pt x="496" y="462"/>
                  </a:cubicBezTo>
                  <a:cubicBezTo>
                    <a:pt x="499" y="459"/>
                    <a:pt x="499" y="456"/>
                    <a:pt x="504" y="460"/>
                  </a:cubicBezTo>
                  <a:cubicBezTo>
                    <a:pt x="508" y="463"/>
                    <a:pt x="514" y="466"/>
                    <a:pt x="517" y="469"/>
                  </a:cubicBezTo>
                  <a:cubicBezTo>
                    <a:pt x="519" y="471"/>
                    <a:pt x="516" y="475"/>
                    <a:pt x="521" y="477"/>
                  </a:cubicBezTo>
                  <a:cubicBezTo>
                    <a:pt x="525" y="480"/>
                    <a:pt x="532" y="480"/>
                    <a:pt x="537" y="478"/>
                  </a:cubicBezTo>
                  <a:cubicBezTo>
                    <a:pt x="541" y="475"/>
                    <a:pt x="544" y="477"/>
                    <a:pt x="550" y="476"/>
                  </a:cubicBezTo>
                  <a:cubicBezTo>
                    <a:pt x="555" y="475"/>
                    <a:pt x="563" y="474"/>
                    <a:pt x="562" y="468"/>
                  </a:cubicBezTo>
                  <a:cubicBezTo>
                    <a:pt x="562" y="462"/>
                    <a:pt x="566" y="460"/>
                    <a:pt x="571" y="459"/>
                  </a:cubicBezTo>
                  <a:cubicBezTo>
                    <a:pt x="575" y="457"/>
                    <a:pt x="582" y="451"/>
                    <a:pt x="585" y="446"/>
                  </a:cubicBezTo>
                  <a:cubicBezTo>
                    <a:pt x="588" y="441"/>
                    <a:pt x="591" y="438"/>
                    <a:pt x="594" y="437"/>
                  </a:cubicBezTo>
                  <a:cubicBezTo>
                    <a:pt x="597" y="437"/>
                    <a:pt x="604" y="439"/>
                    <a:pt x="611" y="435"/>
                  </a:cubicBezTo>
                  <a:cubicBezTo>
                    <a:pt x="617" y="431"/>
                    <a:pt x="624" y="423"/>
                    <a:pt x="628" y="420"/>
                  </a:cubicBezTo>
                  <a:cubicBezTo>
                    <a:pt x="633" y="418"/>
                    <a:pt x="635" y="415"/>
                    <a:pt x="639" y="414"/>
                  </a:cubicBezTo>
                  <a:cubicBezTo>
                    <a:pt x="644" y="413"/>
                    <a:pt x="648" y="409"/>
                    <a:pt x="650" y="407"/>
                  </a:cubicBezTo>
                  <a:cubicBezTo>
                    <a:pt x="651" y="405"/>
                    <a:pt x="658" y="409"/>
                    <a:pt x="661" y="412"/>
                  </a:cubicBezTo>
                  <a:cubicBezTo>
                    <a:pt x="663" y="414"/>
                    <a:pt x="668" y="415"/>
                    <a:pt x="672" y="417"/>
                  </a:cubicBezTo>
                  <a:cubicBezTo>
                    <a:pt x="675" y="419"/>
                    <a:pt x="679" y="425"/>
                    <a:pt x="683" y="424"/>
                  </a:cubicBezTo>
                  <a:cubicBezTo>
                    <a:pt x="686" y="422"/>
                    <a:pt x="688" y="417"/>
                    <a:pt x="693" y="414"/>
                  </a:cubicBezTo>
                  <a:cubicBezTo>
                    <a:pt x="699" y="412"/>
                    <a:pt x="709" y="403"/>
                    <a:pt x="711" y="404"/>
                  </a:cubicBezTo>
                  <a:cubicBezTo>
                    <a:pt x="714" y="405"/>
                    <a:pt x="719" y="414"/>
                    <a:pt x="722" y="414"/>
                  </a:cubicBezTo>
                  <a:cubicBezTo>
                    <a:pt x="724" y="414"/>
                    <a:pt x="728" y="415"/>
                    <a:pt x="728" y="417"/>
                  </a:cubicBezTo>
                  <a:cubicBezTo>
                    <a:pt x="727" y="419"/>
                    <a:pt x="722" y="421"/>
                    <a:pt x="724" y="425"/>
                  </a:cubicBezTo>
                  <a:cubicBezTo>
                    <a:pt x="726" y="428"/>
                    <a:pt x="735" y="427"/>
                    <a:pt x="734" y="430"/>
                  </a:cubicBezTo>
                  <a:cubicBezTo>
                    <a:pt x="734" y="433"/>
                    <a:pt x="732" y="437"/>
                    <a:pt x="734" y="440"/>
                  </a:cubicBezTo>
                  <a:cubicBezTo>
                    <a:pt x="736" y="443"/>
                    <a:pt x="738" y="444"/>
                    <a:pt x="734" y="447"/>
                  </a:cubicBezTo>
                  <a:cubicBezTo>
                    <a:pt x="730" y="450"/>
                    <a:pt x="723" y="454"/>
                    <a:pt x="723" y="457"/>
                  </a:cubicBezTo>
                  <a:cubicBezTo>
                    <a:pt x="723" y="460"/>
                    <a:pt x="726" y="464"/>
                    <a:pt x="729" y="462"/>
                  </a:cubicBezTo>
                  <a:cubicBezTo>
                    <a:pt x="733" y="459"/>
                    <a:pt x="730" y="457"/>
                    <a:pt x="736" y="459"/>
                  </a:cubicBezTo>
                  <a:cubicBezTo>
                    <a:pt x="742" y="462"/>
                    <a:pt x="744" y="466"/>
                    <a:pt x="749" y="466"/>
                  </a:cubicBezTo>
                  <a:cubicBezTo>
                    <a:pt x="754" y="465"/>
                    <a:pt x="755" y="463"/>
                    <a:pt x="758" y="465"/>
                  </a:cubicBezTo>
                  <a:cubicBezTo>
                    <a:pt x="761" y="467"/>
                    <a:pt x="762" y="472"/>
                    <a:pt x="766" y="470"/>
                  </a:cubicBezTo>
                  <a:cubicBezTo>
                    <a:pt x="770" y="468"/>
                    <a:pt x="770" y="462"/>
                    <a:pt x="773" y="460"/>
                  </a:cubicBezTo>
                  <a:cubicBezTo>
                    <a:pt x="777" y="458"/>
                    <a:pt x="779" y="457"/>
                    <a:pt x="782" y="459"/>
                  </a:cubicBezTo>
                  <a:cubicBezTo>
                    <a:pt x="784" y="461"/>
                    <a:pt x="788" y="469"/>
                    <a:pt x="790" y="469"/>
                  </a:cubicBezTo>
                  <a:cubicBezTo>
                    <a:pt x="793" y="470"/>
                    <a:pt x="797" y="476"/>
                    <a:pt x="799" y="477"/>
                  </a:cubicBezTo>
                  <a:cubicBezTo>
                    <a:pt x="803" y="472"/>
                    <a:pt x="807" y="466"/>
                    <a:pt x="807" y="468"/>
                  </a:cubicBezTo>
                  <a:cubicBezTo>
                    <a:pt x="807" y="471"/>
                    <a:pt x="818" y="473"/>
                    <a:pt x="822" y="469"/>
                  </a:cubicBezTo>
                  <a:cubicBezTo>
                    <a:pt x="826" y="465"/>
                    <a:pt x="823" y="442"/>
                    <a:pt x="824" y="436"/>
                  </a:cubicBezTo>
                  <a:cubicBezTo>
                    <a:pt x="825" y="430"/>
                    <a:pt x="829" y="438"/>
                    <a:pt x="833" y="444"/>
                  </a:cubicBezTo>
                  <a:cubicBezTo>
                    <a:pt x="838" y="450"/>
                    <a:pt x="841" y="432"/>
                    <a:pt x="841" y="429"/>
                  </a:cubicBezTo>
                  <a:cubicBezTo>
                    <a:pt x="841" y="428"/>
                    <a:pt x="842" y="428"/>
                    <a:pt x="842" y="428"/>
                  </a:cubicBezTo>
                  <a:cubicBezTo>
                    <a:pt x="842" y="418"/>
                    <a:pt x="841" y="408"/>
                    <a:pt x="841" y="401"/>
                  </a:cubicBezTo>
                  <a:cubicBezTo>
                    <a:pt x="841" y="386"/>
                    <a:pt x="837" y="349"/>
                    <a:pt x="835" y="342"/>
                  </a:cubicBezTo>
                  <a:cubicBezTo>
                    <a:pt x="834" y="335"/>
                    <a:pt x="825" y="319"/>
                    <a:pt x="827" y="317"/>
                  </a:cubicBezTo>
                  <a:cubicBezTo>
                    <a:pt x="829" y="315"/>
                    <a:pt x="840" y="322"/>
                    <a:pt x="835" y="312"/>
                  </a:cubicBezTo>
                  <a:cubicBezTo>
                    <a:pt x="831" y="302"/>
                    <a:pt x="819" y="284"/>
                    <a:pt x="815" y="273"/>
                  </a:cubicBezTo>
                  <a:cubicBezTo>
                    <a:pt x="811" y="263"/>
                    <a:pt x="803" y="253"/>
                    <a:pt x="795" y="247"/>
                  </a:cubicBezTo>
                  <a:cubicBezTo>
                    <a:pt x="786" y="249"/>
                    <a:pt x="777" y="254"/>
                    <a:pt x="777" y="258"/>
                  </a:cubicBezTo>
                  <a:cubicBezTo>
                    <a:pt x="776" y="265"/>
                    <a:pt x="763" y="273"/>
                    <a:pt x="753" y="275"/>
                  </a:cubicBezTo>
                  <a:cubicBezTo>
                    <a:pt x="743" y="277"/>
                    <a:pt x="753" y="285"/>
                    <a:pt x="753" y="291"/>
                  </a:cubicBezTo>
                  <a:cubicBezTo>
                    <a:pt x="753" y="297"/>
                    <a:pt x="742" y="290"/>
                    <a:pt x="734" y="283"/>
                  </a:cubicBezTo>
                  <a:cubicBezTo>
                    <a:pt x="726" y="275"/>
                    <a:pt x="730" y="279"/>
                    <a:pt x="725" y="286"/>
                  </a:cubicBezTo>
                  <a:cubicBezTo>
                    <a:pt x="719" y="293"/>
                    <a:pt x="711" y="283"/>
                    <a:pt x="704" y="283"/>
                  </a:cubicBezTo>
                  <a:cubicBezTo>
                    <a:pt x="697" y="283"/>
                    <a:pt x="693" y="275"/>
                    <a:pt x="693" y="270"/>
                  </a:cubicBezTo>
                  <a:cubicBezTo>
                    <a:pt x="693" y="265"/>
                    <a:pt x="690" y="259"/>
                    <a:pt x="683" y="257"/>
                  </a:cubicBezTo>
                  <a:cubicBezTo>
                    <a:pt x="677" y="255"/>
                    <a:pt x="665" y="236"/>
                    <a:pt x="662" y="233"/>
                  </a:cubicBezTo>
                  <a:cubicBezTo>
                    <a:pt x="659" y="229"/>
                    <a:pt x="649" y="240"/>
                    <a:pt x="639" y="240"/>
                  </a:cubicBezTo>
                  <a:cubicBezTo>
                    <a:pt x="629" y="240"/>
                    <a:pt x="613" y="235"/>
                    <a:pt x="607" y="231"/>
                  </a:cubicBezTo>
                  <a:cubicBezTo>
                    <a:pt x="600" y="227"/>
                    <a:pt x="583" y="221"/>
                    <a:pt x="571" y="217"/>
                  </a:cubicBezTo>
                  <a:cubicBezTo>
                    <a:pt x="559" y="214"/>
                    <a:pt x="535" y="193"/>
                    <a:pt x="530" y="189"/>
                  </a:cubicBezTo>
                  <a:cubicBezTo>
                    <a:pt x="525" y="185"/>
                    <a:pt x="511" y="190"/>
                    <a:pt x="505" y="190"/>
                  </a:cubicBezTo>
                  <a:cubicBezTo>
                    <a:pt x="499" y="190"/>
                    <a:pt x="485" y="180"/>
                    <a:pt x="484" y="173"/>
                  </a:cubicBezTo>
                  <a:cubicBezTo>
                    <a:pt x="483" y="167"/>
                    <a:pt x="469" y="151"/>
                    <a:pt x="468" y="147"/>
                  </a:cubicBezTo>
                  <a:cubicBezTo>
                    <a:pt x="467" y="143"/>
                    <a:pt x="473" y="131"/>
                    <a:pt x="474" y="121"/>
                  </a:cubicBezTo>
                  <a:cubicBezTo>
                    <a:pt x="475" y="112"/>
                    <a:pt x="476" y="99"/>
                    <a:pt x="473" y="97"/>
                  </a:cubicBezTo>
                  <a:cubicBezTo>
                    <a:pt x="469" y="95"/>
                    <a:pt x="464" y="81"/>
                    <a:pt x="465" y="75"/>
                  </a:cubicBezTo>
                  <a:cubicBezTo>
                    <a:pt x="467" y="69"/>
                    <a:pt x="477" y="61"/>
                    <a:pt x="479" y="54"/>
                  </a:cubicBezTo>
                  <a:cubicBezTo>
                    <a:pt x="482" y="47"/>
                    <a:pt x="477" y="45"/>
                    <a:pt x="473" y="43"/>
                  </a:cubicBezTo>
                  <a:cubicBezTo>
                    <a:pt x="468" y="40"/>
                    <a:pt x="468" y="37"/>
                    <a:pt x="472" y="33"/>
                  </a:cubicBezTo>
                  <a:cubicBezTo>
                    <a:pt x="472" y="33"/>
                    <a:pt x="472" y="33"/>
                    <a:pt x="473" y="33"/>
                  </a:cubicBezTo>
                  <a:cubicBezTo>
                    <a:pt x="461" y="23"/>
                    <a:pt x="446" y="9"/>
                    <a:pt x="441" y="8"/>
                  </a:cubicBezTo>
                  <a:cubicBezTo>
                    <a:pt x="435" y="6"/>
                    <a:pt x="414" y="5"/>
                    <a:pt x="401" y="8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" name="Freeform 8580"/>
            <p:cNvSpPr>
              <a:spLocks/>
            </p:cNvSpPr>
            <p:nvPr/>
          </p:nvSpPr>
          <p:spPr bwMode="auto">
            <a:xfrm>
              <a:off x="2698750" y="5041900"/>
              <a:ext cx="427038" cy="600075"/>
            </a:xfrm>
            <a:custGeom>
              <a:avLst/>
              <a:gdLst>
                <a:gd name="T0" fmla="*/ 217 w 225"/>
                <a:gd name="T1" fmla="*/ 321 h 425"/>
                <a:gd name="T2" fmla="*/ 204 w 225"/>
                <a:gd name="T3" fmla="*/ 309 h 425"/>
                <a:gd name="T4" fmla="*/ 194 w 225"/>
                <a:gd name="T5" fmla="*/ 277 h 425"/>
                <a:gd name="T6" fmla="*/ 187 w 225"/>
                <a:gd name="T7" fmla="*/ 246 h 425"/>
                <a:gd name="T8" fmla="*/ 198 w 225"/>
                <a:gd name="T9" fmla="*/ 212 h 425"/>
                <a:gd name="T10" fmla="*/ 187 w 225"/>
                <a:gd name="T11" fmla="*/ 174 h 425"/>
                <a:gd name="T12" fmla="*/ 184 w 225"/>
                <a:gd name="T13" fmla="*/ 142 h 425"/>
                <a:gd name="T14" fmla="*/ 190 w 225"/>
                <a:gd name="T15" fmla="*/ 115 h 425"/>
                <a:gd name="T16" fmla="*/ 180 w 225"/>
                <a:gd name="T17" fmla="*/ 82 h 425"/>
                <a:gd name="T18" fmla="*/ 195 w 225"/>
                <a:gd name="T19" fmla="*/ 54 h 425"/>
                <a:gd name="T20" fmla="*/ 206 w 225"/>
                <a:gd name="T21" fmla="*/ 11 h 425"/>
                <a:gd name="T22" fmla="*/ 197 w 225"/>
                <a:gd name="T23" fmla="*/ 15 h 425"/>
                <a:gd name="T24" fmla="*/ 194 w 225"/>
                <a:gd name="T25" fmla="*/ 8 h 425"/>
                <a:gd name="T26" fmla="*/ 181 w 225"/>
                <a:gd name="T27" fmla="*/ 21 h 425"/>
                <a:gd name="T28" fmla="*/ 164 w 225"/>
                <a:gd name="T29" fmla="*/ 20 h 425"/>
                <a:gd name="T30" fmla="*/ 136 w 225"/>
                <a:gd name="T31" fmla="*/ 50 h 425"/>
                <a:gd name="T32" fmla="*/ 121 w 225"/>
                <a:gd name="T33" fmla="*/ 86 h 425"/>
                <a:gd name="T34" fmla="*/ 122 w 225"/>
                <a:gd name="T35" fmla="*/ 101 h 425"/>
                <a:gd name="T36" fmla="*/ 104 w 225"/>
                <a:gd name="T37" fmla="*/ 112 h 425"/>
                <a:gd name="T38" fmla="*/ 77 w 225"/>
                <a:gd name="T39" fmla="*/ 108 h 425"/>
                <a:gd name="T40" fmla="*/ 70 w 225"/>
                <a:gd name="T41" fmla="*/ 105 h 425"/>
                <a:gd name="T42" fmla="*/ 61 w 225"/>
                <a:gd name="T43" fmla="*/ 142 h 425"/>
                <a:gd name="T44" fmla="*/ 60 w 225"/>
                <a:gd name="T45" fmla="*/ 145 h 425"/>
                <a:gd name="T46" fmla="*/ 63 w 225"/>
                <a:gd name="T47" fmla="*/ 156 h 425"/>
                <a:gd name="T48" fmla="*/ 88 w 225"/>
                <a:gd name="T49" fmla="*/ 172 h 425"/>
                <a:gd name="T50" fmla="*/ 113 w 225"/>
                <a:gd name="T51" fmla="*/ 180 h 425"/>
                <a:gd name="T52" fmla="*/ 115 w 225"/>
                <a:gd name="T53" fmla="*/ 202 h 425"/>
                <a:gd name="T54" fmla="*/ 111 w 225"/>
                <a:gd name="T55" fmla="*/ 224 h 425"/>
                <a:gd name="T56" fmla="*/ 115 w 225"/>
                <a:gd name="T57" fmla="*/ 236 h 425"/>
                <a:gd name="T58" fmla="*/ 87 w 225"/>
                <a:gd name="T59" fmla="*/ 241 h 425"/>
                <a:gd name="T60" fmla="*/ 81 w 225"/>
                <a:gd name="T61" fmla="*/ 247 h 425"/>
                <a:gd name="T62" fmla="*/ 81 w 225"/>
                <a:gd name="T63" fmla="*/ 258 h 425"/>
                <a:gd name="T64" fmla="*/ 57 w 225"/>
                <a:gd name="T65" fmla="*/ 257 h 425"/>
                <a:gd name="T66" fmla="*/ 37 w 225"/>
                <a:gd name="T67" fmla="*/ 255 h 425"/>
                <a:gd name="T68" fmla="*/ 33 w 225"/>
                <a:gd name="T69" fmla="*/ 272 h 425"/>
                <a:gd name="T70" fmla="*/ 33 w 225"/>
                <a:gd name="T71" fmla="*/ 290 h 425"/>
                <a:gd name="T72" fmla="*/ 35 w 225"/>
                <a:gd name="T73" fmla="*/ 311 h 425"/>
                <a:gd name="T74" fmla="*/ 37 w 225"/>
                <a:gd name="T75" fmla="*/ 330 h 425"/>
                <a:gd name="T76" fmla="*/ 13 w 225"/>
                <a:gd name="T77" fmla="*/ 335 h 425"/>
                <a:gd name="T78" fmla="*/ 5 w 225"/>
                <a:gd name="T79" fmla="*/ 348 h 425"/>
                <a:gd name="T80" fmla="*/ 16 w 225"/>
                <a:gd name="T81" fmla="*/ 371 h 425"/>
                <a:gd name="T82" fmla="*/ 22 w 225"/>
                <a:gd name="T83" fmla="*/ 372 h 425"/>
                <a:gd name="T84" fmla="*/ 36 w 225"/>
                <a:gd name="T85" fmla="*/ 382 h 425"/>
                <a:gd name="T86" fmla="*/ 59 w 225"/>
                <a:gd name="T87" fmla="*/ 378 h 425"/>
                <a:gd name="T88" fmla="*/ 69 w 225"/>
                <a:gd name="T89" fmla="*/ 390 h 425"/>
                <a:gd name="T90" fmla="*/ 95 w 225"/>
                <a:gd name="T91" fmla="*/ 398 h 425"/>
                <a:gd name="T92" fmla="*/ 105 w 225"/>
                <a:gd name="T93" fmla="*/ 401 h 425"/>
                <a:gd name="T94" fmla="*/ 125 w 225"/>
                <a:gd name="T95" fmla="*/ 400 h 425"/>
                <a:gd name="T96" fmla="*/ 157 w 225"/>
                <a:gd name="T97" fmla="*/ 423 h 425"/>
                <a:gd name="T98" fmla="*/ 167 w 225"/>
                <a:gd name="T99" fmla="*/ 420 h 425"/>
                <a:gd name="T100" fmla="*/ 168 w 225"/>
                <a:gd name="T101" fmla="*/ 400 h 425"/>
                <a:gd name="T102" fmla="*/ 164 w 225"/>
                <a:gd name="T103" fmla="*/ 387 h 425"/>
                <a:gd name="T104" fmla="*/ 172 w 225"/>
                <a:gd name="T105" fmla="*/ 377 h 425"/>
                <a:gd name="T106" fmla="*/ 193 w 225"/>
                <a:gd name="T107" fmla="*/ 374 h 425"/>
                <a:gd name="T108" fmla="*/ 175 w 225"/>
                <a:gd name="T109" fmla="*/ 359 h 425"/>
                <a:gd name="T110" fmla="*/ 172 w 225"/>
                <a:gd name="T111" fmla="*/ 349 h 425"/>
                <a:gd name="T112" fmla="*/ 163 w 225"/>
                <a:gd name="T113" fmla="*/ 342 h 425"/>
                <a:gd name="T114" fmla="*/ 186 w 225"/>
                <a:gd name="T115" fmla="*/ 344 h 425"/>
                <a:gd name="T116" fmla="*/ 201 w 225"/>
                <a:gd name="T117" fmla="*/ 339 h 425"/>
                <a:gd name="T118" fmla="*/ 213 w 225"/>
                <a:gd name="T119" fmla="*/ 346 h 425"/>
                <a:gd name="T120" fmla="*/ 220 w 225"/>
                <a:gd name="T121" fmla="*/ 336 h 425"/>
                <a:gd name="T122" fmla="*/ 217 w 225"/>
                <a:gd name="T123" fmla="*/ 32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5" h="425">
                  <a:moveTo>
                    <a:pt x="217" y="321"/>
                  </a:moveTo>
                  <a:cubicBezTo>
                    <a:pt x="209" y="315"/>
                    <a:pt x="209" y="317"/>
                    <a:pt x="204" y="309"/>
                  </a:cubicBezTo>
                  <a:cubicBezTo>
                    <a:pt x="199" y="301"/>
                    <a:pt x="197" y="285"/>
                    <a:pt x="194" y="277"/>
                  </a:cubicBezTo>
                  <a:cubicBezTo>
                    <a:pt x="191" y="269"/>
                    <a:pt x="184" y="256"/>
                    <a:pt x="187" y="246"/>
                  </a:cubicBezTo>
                  <a:cubicBezTo>
                    <a:pt x="191" y="236"/>
                    <a:pt x="198" y="220"/>
                    <a:pt x="198" y="212"/>
                  </a:cubicBezTo>
                  <a:cubicBezTo>
                    <a:pt x="198" y="204"/>
                    <a:pt x="187" y="188"/>
                    <a:pt x="187" y="174"/>
                  </a:cubicBezTo>
                  <a:cubicBezTo>
                    <a:pt x="188" y="161"/>
                    <a:pt x="178" y="152"/>
                    <a:pt x="184" y="142"/>
                  </a:cubicBezTo>
                  <a:cubicBezTo>
                    <a:pt x="190" y="132"/>
                    <a:pt x="191" y="124"/>
                    <a:pt x="190" y="115"/>
                  </a:cubicBezTo>
                  <a:cubicBezTo>
                    <a:pt x="189" y="106"/>
                    <a:pt x="175" y="90"/>
                    <a:pt x="180" y="82"/>
                  </a:cubicBezTo>
                  <a:cubicBezTo>
                    <a:pt x="185" y="73"/>
                    <a:pt x="191" y="72"/>
                    <a:pt x="195" y="54"/>
                  </a:cubicBezTo>
                  <a:cubicBezTo>
                    <a:pt x="197" y="42"/>
                    <a:pt x="202" y="24"/>
                    <a:pt x="206" y="11"/>
                  </a:cubicBezTo>
                  <a:cubicBezTo>
                    <a:pt x="202" y="14"/>
                    <a:pt x="198" y="16"/>
                    <a:pt x="197" y="15"/>
                  </a:cubicBezTo>
                  <a:cubicBezTo>
                    <a:pt x="195" y="12"/>
                    <a:pt x="200" y="0"/>
                    <a:pt x="194" y="8"/>
                  </a:cubicBezTo>
                  <a:cubicBezTo>
                    <a:pt x="188" y="15"/>
                    <a:pt x="187" y="24"/>
                    <a:pt x="181" y="21"/>
                  </a:cubicBezTo>
                  <a:cubicBezTo>
                    <a:pt x="175" y="18"/>
                    <a:pt x="173" y="13"/>
                    <a:pt x="164" y="20"/>
                  </a:cubicBezTo>
                  <a:cubicBezTo>
                    <a:pt x="155" y="28"/>
                    <a:pt x="139" y="46"/>
                    <a:pt x="136" y="50"/>
                  </a:cubicBezTo>
                  <a:cubicBezTo>
                    <a:pt x="133" y="54"/>
                    <a:pt x="119" y="80"/>
                    <a:pt x="121" y="86"/>
                  </a:cubicBezTo>
                  <a:cubicBezTo>
                    <a:pt x="122" y="91"/>
                    <a:pt x="127" y="99"/>
                    <a:pt x="122" y="101"/>
                  </a:cubicBezTo>
                  <a:cubicBezTo>
                    <a:pt x="117" y="103"/>
                    <a:pt x="114" y="114"/>
                    <a:pt x="104" y="112"/>
                  </a:cubicBezTo>
                  <a:cubicBezTo>
                    <a:pt x="94" y="111"/>
                    <a:pt x="85" y="110"/>
                    <a:pt x="77" y="108"/>
                  </a:cubicBezTo>
                  <a:cubicBezTo>
                    <a:pt x="74" y="107"/>
                    <a:pt x="72" y="106"/>
                    <a:pt x="70" y="105"/>
                  </a:cubicBezTo>
                  <a:cubicBezTo>
                    <a:pt x="56" y="120"/>
                    <a:pt x="61" y="137"/>
                    <a:pt x="61" y="142"/>
                  </a:cubicBezTo>
                  <a:cubicBezTo>
                    <a:pt x="62" y="143"/>
                    <a:pt x="61" y="144"/>
                    <a:pt x="60" y="145"/>
                  </a:cubicBezTo>
                  <a:cubicBezTo>
                    <a:pt x="61" y="148"/>
                    <a:pt x="63" y="152"/>
                    <a:pt x="63" y="156"/>
                  </a:cubicBezTo>
                  <a:cubicBezTo>
                    <a:pt x="65" y="165"/>
                    <a:pt x="79" y="168"/>
                    <a:pt x="88" y="172"/>
                  </a:cubicBezTo>
                  <a:cubicBezTo>
                    <a:pt x="97" y="176"/>
                    <a:pt x="113" y="172"/>
                    <a:pt x="113" y="180"/>
                  </a:cubicBezTo>
                  <a:cubicBezTo>
                    <a:pt x="114" y="187"/>
                    <a:pt x="118" y="193"/>
                    <a:pt x="115" y="202"/>
                  </a:cubicBezTo>
                  <a:cubicBezTo>
                    <a:pt x="111" y="212"/>
                    <a:pt x="107" y="218"/>
                    <a:pt x="111" y="224"/>
                  </a:cubicBezTo>
                  <a:cubicBezTo>
                    <a:pt x="116" y="229"/>
                    <a:pt x="120" y="234"/>
                    <a:pt x="115" y="236"/>
                  </a:cubicBezTo>
                  <a:cubicBezTo>
                    <a:pt x="109" y="237"/>
                    <a:pt x="94" y="246"/>
                    <a:pt x="87" y="241"/>
                  </a:cubicBezTo>
                  <a:cubicBezTo>
                    <a:pt x="79" y="236"/>
                    <a:pt x="80" y="242"/>
                    <a:pt x="81" y="247"/>
                  </a:cubicBezTo>
                  <a:cubicBezTo>
                    <a:pt x="83" y="252"/>
                    <a:pt x="87" y="258"/>
                    <a:pt x="81" y="258"/>
                  </a:cubicBezTo>
                  <a:cubicBezTo>
                    <a:pt x="76" y="258"/>
                    <a:pt x="67" y="262"/>
                    <a:pt x="57" y="257"/>
                  </a:cubicBezTo>
                  <a:cubicBezTo>
                    <a:pt x="47" y="252"/>
                    <a:pt x="43" y="252"/>
                    <a:pt x="37" y="255"/>
                  </a:cubicBezTo>
                  <a:cubicBezTo>
                    <a:pt x="31" y="258"/>
                    <a:pt x="39" y="265"/>
                    <a:pt x="33" y="272"/>
                  </a:cubicBezTo>
                  <a:cubicBezTo>
                    <a:pt x="27" y="278"/>
                    <a:pt x="32" y="283"/>
                    <a:pt x="33" y="290"/>
                  </a:cubicBezTo>
                  <a:cubicBezTo>
                    <a:pt x="35" y="298"/>
                    <a:pt x="37" y="307"/>
                    <a:pt x="35" y="311"/>
                  </a:cubicBezTo>
                  <a:cubicBezTo>
                    <a:pt x="33" y="315"/>
                    <a:pt x="45" y="330"/>
                    <a:pt x="37" y="330"/>
                  </a:cubicBezTo>
                  <a:cubicBezTo>
                    <a:pt x="30" y="331"/>
                    <a:pt x="17" y="329"/>
                    <a:pt x="13" y="335"/>
                  </a:cubicBezTo>
                  <a:cubicBezTo>
                    <a:pt x="9" y="341"/>
                    <a:pt x="0" y="342"/>
                    <a:pt x="5" y="348"/>
                  </a:cubicBezTo>
                  <a:cubicBezTo>
                    <a:pt x="7" y="352"/>
                    <a:pt x="11" y="361"/>
                    <a:pt x="16" y="371"/>
                  </a:cubicBezTo>
                  <a:cubicBezTo>
                    <a:pt x="17" y="369"/>
                    <a:pt x="18" y="369"/>
                    <a:pt x="22" y="372"/>
                  </a:cubicBezTo>
                  <a:cubicBezTo>
                    <a:pt x="29" y="379"/>
                    <a:pt x="26" y="384"/>
                    <a:pt x="36" y="382"/>
                  </a:cubicBezTo>
                  <a:cubicBezTo>
                    <a:pt x="46" y="379"/>
                    <a:pt x="51" y="374"/>
                    <a:pt x="59" y="378"/>
                  </a:cubicBezTo>
                  <a:cubicBezTo>
                    <a:pt x="66" y="383"/>
                    <a:pt x="62" y="390"/>
                    <a:pt x="69" y="390"/>
                  </a:cubicBezTo>
                  <a:cubicBezTo>
                    <a:pt x="77" y="391"/>
                    <a:pt x="88" y="392"/>
                    <a:pt x="95" y="398"/>
                  </a:cubicBezTo>
                  <a:cubicBezTo>
                    <a:pt x="101" y="405"/>
                    <a:pt x="101" y="402"/>
                    <a:pt x="105" y="401"/>
                  </a:cubicBezTo>
                  <a:cubicBezTo>
                    <a:pt x="110" y="400"/>
                    <a:pt x="121" y="396"/>
                    <a:pt x="125" y="400"/>
                  </a:cubicBezTo>
                  <a:cubicBezTo>
                    <a:pt x="129" y="405"/>
                    <a:pt x="151" y="421"/>
                    <a:pt x="157" y="423"/>
                  </a:cubicBezTo>
                  <a:cubicBezTo>
                    <a:pt x="161" y="425"/>
                    <a:pt x="164" y="419"/>
                    <a:pt x="167" y="420"/>
                  </a:cubicBezTo>
                  <a:cubicBezTo>
                    <a:pt x="168" y="411"/>
                    <a:pt x="169" y="404"/>
                    <a:pt x="168" y="400"/>
                  </a:cubicBezTo>
                  <a:cubicBezTo>
                    <a:pt x="166" y="395"/>
                    <a:pt x="163" y="390"/>
                    <a:pt x="164" y="387"/>
                  </a:cubicBezTo>
                  <a:cubicBezTo>
                    <a:pt x="165" y="384"/>
                    <a:pt x="163" y="380"/>
                    <a:pt x="172" y="377"/>
                  </a:cubicBezTo>
                  <a:cubicBezTo>
                    <a:pt x="181" y="374"/>
                    <a:pt x="193" y="377"/>
                    <a:pt x="193" y="374"/>
                  </a:cubicBezTo>
                  <a:cubicBezTo>
                    <a:pt x="193" y="370"/>
                    <a:pt x="177" y="363"/>
                    <a:pt x="175" y="359"/>
                  </a:cubicBezTo>
                  <a:cubicBezTo>
                    <a:pt x="173" y="355"/>
                    <a:pt x="178" y="353"/>
                    <a:pt x="172" y="349"/>
                  </a:cubicBezTo>
                  <a:cubicBezTo>
                    <a:pt x="166" y="345"/>
                    <a:pt x="157" y="346"/>
                    <a:pt x="163" y="342"/>
                  </a:cubicBezTo>
                  <a:cubicBezTo>
                    <a:pt x="169" y="338"/>
                    <a:pt x="181" y="344"/>
                    <a:pt x="186" y="344"/>
                  </a:cubicBezTo>
                  <a:cubicBezTo>
                    <a:pt x="191" y="344"/>
                    <a:pt x="197" y="338"/>
                    <a:pt x="201" y="339"/>
                  </a:cubicBezTo>
                  <a:cubicBezTo>
                    <a:pt x="205" y="340"/>
                    <a:pt x="209" y="348"/>
                    <a:pt x="213" y="346"/>
                  </a:cubicBezTo>
                  <a:cubicBezTo>
                    <a:pt x="216" y="343"/>
                    <a:pt x="219" y="342"/>
                    <a:pt x="220" y="336"/>
                  </a:cubicBezTo>
                  <a:cubicBezTo>
                    <a:pt x="221" y="331"/>
                    <a:pt x="225" y="327"/>
                    <a:pt x="217" y="321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" name="Freeform 8581"/>
            <p:cNvSpPr>
              <a:spLocks/>
            </p:cNvSpPr>
            <p:nvPr/>
          </p:nvSpPr>
          <p:spPr bwMode="auto">
            <a:xfrm>
              <a:off x="1749425" y="4824413"/>
              <a:ext cx="1176338" cy="769937"/>
            </a:xfrm>
            <a:custGeom>
              <a:avLst/>
              <a:gdLst>
                <a:gd name="T0" fmla="*/ 539 w 622"/>
                <a:gd name="T1" fmla="*/ 484 h 546"/>
                <a:gd name="T2" fmla="*/ 535 w 622"/>
                <a:gd name="T3" fmla="*/ 444 h 546"/>
                <a:gd name="T4" fmla="*/ 539 w 622"/>
                <a:gd name="T5" fmla="*/ 409 h 546"/>
                <a:gd name="T6" fmla="*/ 583 w 622"/>
                <a:gd name="T7" fmla="*/ 412 h 546"/>
                <a:gd name="T8" fmla="*/ 589 w 622"/>
                <a:gd name="T9" fmla="*/ 395 h 546"/>
                <a:gd name="T10" fmla="*/ 613 w 622"/>
                <a:gd name="T11" fmla="*/ 378 h 546"/>
                <a:gd name="T12" fmla="*/ 615 w 622"/>
                <a:gd name="T13" fmla="*/ 334 h 546"/>
                <a:gd name="T14" fmla="*/ 565 w 622"/>
                <a:gd name="T15" fmla="*/ 310 h 546"/>
                <a:gd name="T16" fmla="*/ 548 w 622"/>
                <a:gd name="T17" fmla="*/ 300 h 546"/>
                <a:gd name="T18" fmla="*/ 530 w 622"/>
                <a:gd name="T19" fmla="*/ 336 h 546"/>
                <a:gd name="T20" fmla="*/ 549 w 622"/>
                <a:gd name="T21" fmla="*/ 368 h 546"/>
                <a:gd name="T22" fmla="*/ 528 w 622"/>
                <a:gd name="T23" fmla="*/ 397 h 546"/>
                <a:gd name="T24" fmla="*/ 491 w 622"/>
                <a:gd name="T25" fmla="*/ 374 h 546"/>
                <a:gd name="T26" fmla="*/ 485 w 622"/>
                <a:gd name="T27" fmla="*/ 334 h 546"/>
                <a:gd name="T28" fmla="*/ 465 w 622"/>
                <a:gd name="T29" fmla="*/ 300 h 546"/>
                <a:gd name="T30" fmla="*/ 441 w 622"/>
                <a:gd name="T31" fmla="*/ 287 h 546"/>
                <a:gd name="T32" fmla="*/ 405 w 622"/>
                <a:gd name="T33" fmla="*/ 256 h 546"/>
                <a:gd name="T34" fmla="*/ 431 w 622"/>
                <a:gd name="T35" fmla="*/ 221 h 546"/>
                <a:gd name="T36" fmla="*/ 428 w 622"/>
                <a:gd name="T37" fmla="*/ 181 h 546"/>
                <a:gd name="T38" fmla="*/ 365 w 622"/>
                <a:gd name="T39" fmla="*/ 194 h 546"/>
                <a:gd name="T40" fmla="*/ 346 w 622"/>
                <a:gd name="T41" fmla="*/ 218 h 546"/>
                <a:gd name="T42" fmla="*/ 309 w 622"/>
                <a:gd name="T43" fmla="*/ 189 h 546"/>
                <a:gd name="T44" fmla="*/ 258 w 622"/>
                <a:gd name="T45" fmla="*/ 152 h 546"/>
                <a:gd name="T46" fmla="*/ 285 w 622"/>
                <a:gd name="T47" fmla="*/ 116 h 546"/>
                <a:gd name="T48" fmla="*/ 252 w 622"/>
                <a:gd name="T49" fmla="*/ 107 h 546"/>
                <a:gd name="T50" fmla="*/ 214 w 622"/>
                <a:gd name="T51" fmla="*/ 117 h 546"/>
                <a:gd name="T52" fmla="*/ 193 w 622"/>
                <a:gd name="T53" fmla="*/ 66 h 546"/>
                <a:gd name="T54" fmla="*/ 174 w 622"/>
                <a:gd name="T55" fmla="*/ 3 h 546"/>
                <a:gd name="T56" fmla="*/ 148 w 622"/>
                <a:gd name="T57" fmla="*/ 0 h 546"/>
                <a:gd name="T58" fmla="*/ 134 w 622"/>
                <a:gd name="T59" fmla="*/ 40 h 546"/>
                <a:gd name="T60" fmla="*/ 79 w 622"/>
                <a:gd name="T61" fmla="*/ 59 h 546"/>
                <a:gd name="T62" fmla="*/ 22 w 622"/>
                <a:gd name="T63" fmla="*/ 113 h 546"/>
                <a:gd name="T64" fmla="*/ 3 w 622"/>
                <a:gd name="T65" fmla="*/ 142 h 546"/>
                <a:gd name="T66" fmla="*/ 7 w 622"/>
                <a:gd name="T67" fmla="*/ 181 h 546"/>
                <a:gd name="T68" fmla="*/ 56 w 622"/>
                <a:gd name="T69" fmla="*/ 177 h 546"/>
                <a:gd name="T70" fmla="*/ 131 w 622"/>
                <a:gd name="T71" fmla="*/ 218 h 546"/>
                <a:gd name="T72" fmla="*/ 167 w 622"/>
                <a:gd name="T73" fmla="*/ 190 h 546"/>
                <a:gd name="T74" fmla="*/ 222 w 622"/>
                <a:gd name="T75" fmla="*/ 203 h 546"/>
                <a:gd name="T76" fmla="*/ 262 w 622"/>
                <a:gd name="T77" fmla="*/ 232 h 546"/>
                <a:gd name="T78" fmla="*/ 280 w 622"/>
                <a:gd name="T79" fmla="*/ 232 h 546"/>
                <a:gd name="T80" fmla="*/ 313 w 622"/>
                <a:gd name="T81" fmla="*/ 258 h 546"/>
                <a:gd name="T82" fmla="*/ 350 w 622"/>
                <a:gd name="T83" fmla="*/ 276 h 546"/>
                <a:gd name="T84" fmla="*/ 372 w 622"/>
                <a:gd name="T85" fmla="*/ 303 h 546"/>
                <a:gd name="T86" fmla="*/ 385 w 622"/>
                <a:gd name="T87" fmla="*/ 345 h 546"/>
                <a:gd name="T88" fmla="*/ 383 w 622"/>
                <a:gd name="T89" fmla="*/ 373 h 546"/>
                <a:gd name="T90" fmla="*/ 367 w 622"/>
                <a:gd name="T91" fmla="*/ 392 h 546"/>
                <a:gd name="T92" fmla="*/ 348 w 622"/>
                <a:gd name="T93" fmla="*/ 434 h 546"/>
                <a:gd name="T94" fmla="*/ 347 w 622"/>
                <a:gd name="T95" fmla="*/ 463 h 546"/>
                <a:gd name="T96" fmla="*/ 306 w 622"/>
                <a:gd name="T97" fmla="*/ 452 h 546"/>
                <a:gd name="T98" fmla="*/ 321 w 622"/>
                <a:gd name="T99" fmla="*/ 488 h 546"/>
                <a:gd name="T100" fmla="*/ 347 w 622"/>
                <a:gd name="T101" fmla="*/ 500 h 546"/>
                <a:gd name="T102" fmla="*/ 345 w 622"/>
                <a:gd name="T103" fmla="*/ 513 h 546"/>
                <a:gd name="T104" fmla="*/ 369 w 622"/>
                <a:gd name="T105" fmla="*/ 492 h 546"/>
                <a:gd name="T106" fmla="*/ 390 w 622"/>
                <a:gd name="T107" fmla="*/ 454 h 546"/>
                <a:gd name="T108" fmla="*/ 411 w 622"/>
                <a:gd name="T109" fmla="*/ 482 h 546"/>
                <a:gd name="T110" fmla="*/ 445 w 622"/>
                <a:gd name="T111" fmla="*/ 498 h 546"/>
                <a:gd name="T112" fmla="*/ 453 w 622"/>
                <a:gd name="T113" fmla="*/ 532 h 546"/>
                <a:gd name="T114" fmla="*/ 501 w 622"/>
                <a:gd name="T115" fmla="*/ 528 h 546"/>
                <a:gd name="T116" fmla="*/ 518 w 622"/>
                <a:gd name="T117" fmla="*/ 525 h 546"/>
                <a:gd name="T118" fmla="*/ 515 w 622"/>
                <a:gd name="T119" fmla="*/ 489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22" h="546">
                  <a:moveTo>
                    <a:pt x="515" y="489"/>
                  </a:moveTo>
                  <a:cubicBezTo>
                    <a:pt x="519" y="483"/>
                    <a:pt x="532" y="485"/>
                    <a:pt x="539" y="484"/>
                  </a:cubicBezTo>
                  <a:cubicBezTo>
                    <a:pt x="547" y="484"/>
                    <a:pt x="535" y="469"/>
                    <a:pt x="537" y="465"/>
                  </a:cubicBezTo>
                  <a:cubicBezTo>
                    <a:pt x="539" y="461"/>
                    <a:pt x="537" y="452"/>
                    <a:pt x="535" y="444"/>
                  </a:cubicBezTo>
                  <a:cubicBezTo>
                    <a:pt x="534" y="437"/>
                    <a:pt x="529" y="432"/>
                    <a:pt x="535" y="426"/>
                  </a:cubicBezTo>
                  <a:cubicBezTo>
                    <a:pt x="541" y="419"/>
                    <a:pt x="533" y="412"/>
                    <a:pt x="539" y="409"/>
                  </a:cubicBezTo>
                  <a:cubicBezTo>
                    <a:pt x="545" y="406"/>
                    <a:pt x="549" y="406"/>
                    <a:pt x="559" y="411"/>
                  </a:cubicBezTo>
                  <a:cubicBezTo>
                    <a:pt x="569" y="416"/>
                    <a:pt x="578" y="412"/>
                    <a:pt x="583" y="412"/>
                  </a:cubicBezTo>
                  <a:cubicBezTo>
                    <a:pt x="589" y="412"/>
                    <a:pt x="585" y="406"/>
                    <a:pt x="583" y="401"/>
                  </a:cubicBezTo>
                  <a:cubicBezTo>
                    <a:pt x="582" y="396"/>
                    <a:pt x="581" y="390"/>
                    <a:pt x="589" y="395"/>
                  </a:cubicBezTo>
                  <a:cubicBezTo>
                    <a:pt x="596" y="400"/>
                    <a:pt x="611" y="391"/>
                    <a:pt x="617" y="390"/>
                  </a:cubicBezTo>
                  <a:cubicBezTo>
                    <a:pt x="622" y="388"/>
                    <a:pt x="618" y="383"/>
                    <a:pt x="613" y="378"/>
                  </a:cubicBezTo>
                  <a:cubicBezTo>
                    <a:pt x="609" y="372"/>
                    <a:pt x="613" y="366"/>
                    <a:pt x="617" y="356"/>
                  </a:cubicBezTo>
                  <a:cubicBezTo>
                    <a:pt x="620" y="347"/>
                    <a:pt x="616" y="341"/>
                    <a:pt x="615" y="334"/>
                  </a:cubicBezTo>
                  <a:cubicBezTo>
                    <a:pt x="615" y="326"/>
                    <a:pt x="599" y="330"/>
                    <a:pt x="590" y="326"/>
                  </a:cubicBezTo>
                  <a:cubicBezTo>
                    <a:pt x="581" y="322"/>
                    <a:pt x="567" y="319"/>
                    <a:pt x="565" y="310"/>
                  </a:cubicBezTo>
                  <a:cubicBezTo>
                    <a:pt x="565" y="306"/>
                    <a:pt x="563" y="302"/>
                    <a:pt x="562" y="299"/>
                  </a:cubicBezTo>
                  <a:cubicBezTo>
                    <a:pt x="559" y="301"/>
                    <a:pt x="553" y="300"/>
                    <a:pt x="548" y="300"/>
                  </a:cubicBezTo>
                  <a:cubicBezTo>
                    <a:pt x="541" y="300"/>
                    <a:pt x="539" y="293"/>
                    <a:pt x="536" y="301"/>
                  </a:cubicBezTo>
                  <a:cubicBezTo>
                    <a:pt x="533" y="309"/>
                    <a:pt x="531" y="328"/>
                    <a:pt x="530" y="336"/>
                  </a:cubicBezTo>
                  <a:cubicBezTo>
                    <a:pt x="529" y="343"/>
                    <a:pt x="543" y="346"/>
                    <a:pt x="545" y="348"/>
                  </a:cubicBezTo>
                  <a:cubicBezTo>
                    <a:pt x="548" y="351"/>
                    <a:pt x="549" y="362"/>
                    <a:pt x="549" y="368"/>
                  </a:cubicBezTo>
                  <a:cubicBezTo>
                    <a:pt x="549" y="375"/>
                    <a:pt x="539" y="375"/>
                    <a:pt x="533" y="375"/>
                  </a:cubicBezTo>
                  <a:cubicBezTo>
                    <a:pt x="527" y="375"/>
                    <a:pt x="532" y="394"/>
                    <a:pt x="528" y="397"/>
                  </a:cubicBezTo>
                  <a:cubicBezTo>
                    <a:pt x="524" y="400"/>
                    <a:pt x="519" y="392"/>
                    <a:pt x="513" y="388"/>
                  </a:cubicBezTo>
                  <a:cubicBezTo>
                    <a:pt x="507" y="383"/>
                    <a:pt x="497" y="381"/>
                    <a:pt x="491" y="374"/>
                  </a:cubicBezTo>
                  <a:cubicBezTo>
                    <a:pt x="486" y="368"/>
                    <a:pt x="484" y="364"/>
                    <a:pt x="489" y="356"/>
                  </a:cubicBezTo>
                  <a:cubicBezTo>
                    <a:pt x="495" y="348"/>
                    <a:pt x="488" y="341"/>
                    <a:pt x="485" y="334"/>
                  </a:cubicBezTo>
                  <a:cubicBezTo>
                    <a:pt x="483" y="328"/>
                    <a:pt x="481" y="324"/>
                    <a:pt x="483" y="321"/>
                  </a:cubicBezTo>
                  <a:cubicBezTo>
                    <a:pt x="485" y="318"/>
                    <a:pt x="473" y="306"/>
                    <a:pt x="465" y="300"/>
                  </a:cubicBezTo>
                  <a:cubicBezTo>
                    <a:pt x="461" y="297"/>
                    <a:pt x="457" y="291"/>
                    <a:pt x="454" y="286"/>
                  </a:cubicBezTo>
                  <a:cubicBezTo>
                    <a:pt x="449" y="287"/>
                    <a:pt x="445" y="288"/>
                    <a:pt x="441" y="287"/>
                  </a:cubicBezTo>
                  <a:cubicBezTo>
                    <a:pt x="434" y="284"/>
                    <a:pt x="429" y="278"/>
                    <a:pt x="419" y="272"/>
                  </a:cubicBezTo>
                  <a:cubicBezTo>
                    <a:pt x="409" y="265"/>
                    <a:pt x="399" y="261"/>
                    <a:pt x="405" y="256"/>
                  </a:cubicBezTo>
                  <a:cubicBezTo>
                    <a:pt x="411" y="252"/>
                    <a:pt x="404" y="246"/>
                    <a:pt x="410" y="238"/>
                  </a:cubicBezTo>
                  <a:cubicBezTo>
                    <a:pt x="416" y="230"/>
                    <a:pt x="427" y="230"/>
                    <a:pt x="431" y="221"/>
                  </a:cubicBezTo>
                  <a:cubicBezTo>
                    <a:pt x="435" y="212"/>
                    <a:pt x="442" y="209"/>
                    <a:pt x="439" y="201"/>
                  </a:cubicBezTo>
                  <a:cubicBezTo>
                    <a:pt x="437" y="193"/>
                    <a:pt x="434" y="180"/>
                    <a:pt x="428" y="181"/>
                  </a:cubicBezTo>
                  <a:cubicBezTo>
                    <a:pt x="422" y="182"/>
                    <a:pt x="405" y="196"/>
                    <a:pt x="395" y="197"/>
                  </a:cubicBezTo>
                  <a:cubicBezTo>
                    <a:pt x="385" y="198"/>
                    <a:pt x="371" y="192"/>
                    <a:pt x="365" y="194"/>
                  </a:cubicBezTo>
                  <a:cubicBezTo>
                    <a:pt x="359" y="196"/>
                    <a:pt x="351" y="198"/>
                    <a:pt x="349" y="204"/>
                  </a:cubicBezTo>
                  <a:cubicBezTo>
                    <a:pt x="348" y="209"/>
                    <a:pt x="353" y="217"/>
                    <a:pt x="346" y="218"/>
                  </a:cubicBezTo>
                  <a:cubicBezTo>
                    <a:pt x="339" y="220"/>
                    <a:pt x="325" y="215"/>
                    <a:pt x="322" y="211"/>
                  </a:cubicBezTo>
                  <a:cubicBezTo>
                    <a:pt x="319" y="207"/>
                    <a:pt x="309" y="195"/>
                    <a:pt x="309" y="189"/>
                  </a:cubicBezTo>
                  <a:cubicBezTo>
                    <a:pt x="309" y="183"/>
                    <a:pt x="288" y="176"/>
                    <a:pt x="284" y="171"/>
                  </a:cubicBezTo>
                  <a:cubicBezTo>
                    <a:pt x="280" y="166"/>
                    <a:pt x="253" y="156"/>
                    <a:pt x="258" y="152"/>
                  </a:cubicBezTo>
                  <a:cubicBezTo>
                    <a:pt x="263" y="148"/>
                    <a:pt x="275" y="142"/>
                    <a:pt x="276" y="135"/>
                  </a:cubicBezTo>
                  <a:cubicBezTo>
                    <a:pt x="277" y="128"/>
                    <a:pt x="287" y="122"/>
                    <a:pt x="285" y="116"/>
                  </a:cubicBezTo>
                  <a:cubicBezTo>
                    <a:pt x="282" y="111"/>
                    <a:pt x="279" y="102"/>
                    <a:pt x="272" y="103"/>
                  </a:cubicBezTo>
                  <a:cubicBezTo>
                    <a:pt x="265" y="104"/>
                    <a:pt x="258" y="108"/>
                    <a:pt x="252" y="107"/>
                  </a:cubicBezTo>
                  <a:cubicBezTo>
                    <a:pt x="246" y="106"/>
                    <a:pt x="238" y="110"/>
                    <a:pt x="230" y="116"/>
                  </a:cubicBezTo>
                  <a:cubicBezTo>
                    <a:pt x="222" y="123"/>
                    <a:pt x="215" y="126"/>
                    <a:pt x="214" y="117"/>
                  </a:cubicBezTo>
                  <a:cubicBezTo>
                    <a:pt x="213" y="108"/>
                    <a:pt x="213" y="108"/>
                    <a:pt x="206" y="98"/>
                  </a:cubicBezTo>
                  <a:cubicBezTo>
                    <a:pt x="199" y="87"/>
                    <a:pt x="193" y="72"/>
                    <a:pt x="193" y="66"/>
                  </a:cubicBezTo>
                  <a:cubicBezTo>
                    <a:pt x="193" y="60"/>
                    <a:pt x="186" y="24"/>
                    <a:pt x="178" y="2"/>
                  </a:cubicBezTo>
                  <a:cubicBezTo>
                    <a:pt x="177" y="3"/>
                    <a:pt x="175" y="3"/>
                    <a:pt x="174" y="3"/>
                  </a:cubicBezTo>
                  <a:cubicBezTo>
                    <a:pt x="169" y="3"/>
                    <a:pt x="152" y="6"/>
                    <a:pt x="150" y="3"/>
                  </a:cubicBezTo>
                  <a:cubicBezTo>
                    <a:pt x="149" y="2"/>
                    <a:pt x="149" y="1"/>
                    <a:pt x="148" y="0"/>
                  </a:cubicBezTo>
                  <a:cubicBezTo>
                    <a:pt x="142" y="4"/>
                    <a:pt x="136" y="8"/>
                    <a:pt x="136" y="9"/>
                  </a:cubicBezTo>
                  <a:cubicBezTo>
                    <a:pt x="136" y="11"/>
                    <a:pt x="134" y="28"/>
                    <a:pt x="134" y="40"/>
                  </a:cubicBezTo>
                  <a:cubicBezTo>
                    <a:pt x="134" y="53"/>
                    <a:pt x="126" y="50"/>
                    <a:pt x="117" y="48"/>
                  </a:cubicBezTo>
                  <a:cubicBezTo>
                    <a:pt x="107" y="47"/>
                    <a:pt x="92" y="51"/>
                    <a:pt x="79" y="59"/>
                  </a:cubicBezTo>
                  <a:cubicBezTo>
                    <a:pt x="65" y="67"/>
                    <a:pt x="48" y="88"/>
                    <a:pt x="42" y="97"/>
                  </a:cubicBezTo>
                  <a:cubicBezTo>
                    <a:pt x="36" y="106"/>
                    <a:pt x="33" y="112"/>
                    <a:pt x="22" y="113"/>
                  </a:cubicBezTo>
                  <a:cubicBezTo>
                    <a:pt x="11" y="114"/>
                    <a:pt x="12" y="109"/>
                    <a:pt x="11" y="116"/>
                  </a:cubicBezTo>
                  <a:cubicBezTo>
                    <a:pt x="11" y="122"/>
                    <a:pt x="5" y="138"/>
                    <a:pt x="3" y="142"/>
                  </a:cubicBezTo>
                  <a:cubicBezTo>
                    <a:pt x="0" y="146"/>
                    <a:pt x="3" y="152"/>
                    <a:pt x="5" y="156"/>
                  </a:cubicBezTo>
                  <a:cubicBezTo>
                    <a:pt x="7" y="160"/>
                    <a:pt x="6" y="173"/>
                    <a:pt x="7" y="181"/>
                  </a:cubicBezTo>
                  <a:cubicBezTo>
                    <a:pt x="8" y="181"/>
                    <a:pt x="9" y="180"/>
                    <a:pt x="9" y="180"/>
                  </a:cubicBezTo>
                  <a:cubicBezTo>
                    <a:pt x="20" y="180"/>
                    <a:pt x="43" y="177"/>
                    <a:pt x="56" y="177"/>
                  </a:cubicBezTo>
                  <a:cubicBezTo>
                    <a:pt x="69" y="177"/>
                    <a:pt x="90" y="186"/>
                    <a:pt x="97" y="188"/>
                  </a:cubicBezTo>
                  <a:cubicBezTo>
                    <a:pt x="103" y="190"/>
                    <a:pt x="119" y="213"/>
                    <a:pt x="131" y="218"/>
                  </a:cubicBezTo>
                  <a:cubicBezTo>
                    <a:pt x="143" y="224"/>
                    <a:pt x="153" y="233"/>
                    <a:pt x="158" y="233"/>
                  </a:cubicBezTo>
                  <a:cubicBezTo>
                    <a:pt x="163" y="233"/>
                    <a:pt x="162" y="192"/>
                    <a:pt x="167" y="190"/>
                  </a:cubicBezTo>
                  <a:cubicBezTo>
                    <a:pt x="171" y="188"/>
                    <a:pt x="197" y="206"/>
                    <a:pt x="203" y="211"/>
                  </a:cubicBezTo>
                  <a:cubicBezTo>
                    <a:pt x="209" y="216"/>
                    <a:pt x="218" y="201"/>
                    <a:pt x="222" y="203"/>
                  </a:cubicBezTo>
                  <a:cubicBezTo>
                    <a:pt x="226" y="205"/>
                    <a:pt x="226" y="197"/>
                    <a:pt x="236" y="202"/>
                  </a:cubicBezTo>
                  <a:cubicBezTo>
                    <a:pt x="246" y="206"/>
                    <a:pt x="258" y="228"/>
                    <a:pt x="262" y="232"/>
                  </a:cubicBezTo>
                  <a:cubicBezTo>
                    <a:pt x="266" y="237"/>
                    <a:pt x="276" y="242"/>
                    <a:pt x="282" y="245"/>
                  </a:cubicBezTo>
                  <a:cubicBezTo>
                    <a:pt x="288" y="248"/>
                    <a:pt x="280" y="236"/>
                    <a:pt x="280" y="232"/>
                  </a:cubicBezTo>
                  <a:cubicBezTo>
                    <a:pt x="280" y="229"/>
                    <a:pt x="289" y="238"/>
                    <a:pt x="297" y="248"/>
                  </a:cubicBezTo>
                  <a:cubicBezTo>
                    <a:pt x="304" y="259"/>
                    <a:pt x="307" y="256"/>
                    <a:pt x="313" y="258"/>
                  </a:cubicBezTo>
                  <a:cubicBezTo>
                    <a:pt x="319" y="259"/>
                    <a:pt x="325" y="266"/>
                    <a:pt x="334" y="272"/>
                  </a:cubicBezTo>
                  <a:cubicBezTo>
                    <a:pt x="343" y="279"/>
                    <a:pt x="347" y="278"/>
                    <a:pt x="350" y="276"/>
                  </a:cubicBezTo>
                  <a:cubicBezTo>
                    <a:pt x="353" y="274"/>
                    <a:pt x="354" y="278"/>
                    <a:pt x="353" y="286"/>
                  </a:cubicBezTo>
                  <a:cubicBezTo>
                    <a:pt x="353" y="294"/>
                    <a:pt x="372" y="298"/>
                    <a:pt x="372" y="303"/>
                  </a:cubicBezTo>
                  <a:cubicBezTo>
                    <a:pt x="372" y="308"/>
                    <a:pt x="371" y="312"/>
                    <a:pt x="375" y="320"/>
                  </a:cubicBezTo>
                  <a:cubicBezTo>
                    <a:pt x="379" y="328"/>
                    <a:pt x="380" y="338"/>
                    <a:pt x="385" y="345"/>
                  </a:cubicBezTo>
                  <a:cubicBezTo>
                    <a:pt x="389" y="352"/>
                    <a:pt x="393" y="356"/>
                    <a:pt x="393" y="364"/>
                  </a:cubicBezTo>
                  <a:cubicBezTo>
                    <a:pt x="393" y="371"/>
                    <a:pt x="389" y="369"/>
                    <a:pt x="383" y="373"/>
                  </a:cubicBezTo>
                  <a:cubicBezTo>
                    <a:pt x="377" y="377"/>
                    <a:pt x="383" y="382"/>
                    <a:pt x="380" y="387"/>
                  </a:cubicBezTo>
                  <a:cubicBezTo>
                    <a:pt x="377" y="392"/>
                    <a:pt x="373" y="387"/>
                    <a:pt x="367" y="392"/>
                  </a:cubicBezTo>
                  <a:cubicBezTo>
                    <a:pt x="361" y="396"/>
                    <a:pt x="367" y="398"/>
                    <a:pt x="366" y="409"/>
                  </a:cubicBezTo>
                  <a:cubicBezTo>
                    <a:pt x="365" y="420"/>
                    <a:pt x="352" y="428"/>
                    <a:pt x="348" y="434"/>
                  </a:cubicBezTo>
                  <a:cubicBezTo>
                    <a:pt x="344" y="440"/>
                    <a:pt x="353" y="438"/>
                    <a:pt x="358" y="449"/>
                  </a:cubicBezTo>
                  <a:cubicBezTo>
                    <a:pt x="363" y="460"/>
                    <a:pt x="354" y="457"/>
                    <a:pt x="347" y="463"/>
                  </a:cubicBezTo>
                  <a:cubicBezTo>
                    <a:pt x="339" y="469"/>
                    <a:pt x="336" y="460"/>
                    <a:pt x="324" y="458"/>
                  </a:cubicBezTo>
                  <a:cubicBezTo>
                    <a:pt x="312" y="455"/>
                    <a:pt x="313" y="452"/>
                    <a:pt x="306" y="452"/>
                  </a:cubicBezTo>
                  <a:cubicBezTo>
                    <a:pt x="299" y="452"/>
                    <a:pt x="309" y="467"/>
                    <a:pt x="311" y="471"/>
                  </a:cubicBezTo>
                  <a:cubicBezTo>
                    <a:pt x="314" y="475"/>
                    <a:pt x="318" y="479"/>
                    <a:pt x="321" y="488"/>
                  </a:cubicBezTo>
                  <a:cubicBezTo>
                    <a:pt x="323" y="498"/>
                    <a:pt x="327" y="490"/>
                    <a:pt x="336" y="488"/>
                  </a:cubicBezTo>
                  <a:cubicBezTo>
                    <a:pt x="345" y="487"/>
                    <a:pt x="343" y="492"/>
                    <a:pt x="347" y="500"/>
                  </a:cubicBezTo>
                  <a:cubicBezTo>
                    <a:pt x="349" y="506"/>
                    <a:pt x="346" y="509"/>
                    <a:pt x="342" y="513"/>
                  </a:cubicBezTo>
                  <a:cubicBezTo>
                    <a:pt x="343" y="513"/>
                    <a:pt x="344" y="513"/>
                    <a:pt x="345" y="513"/>
                  </a:cubicBezTo>
                  <a:cubicBezTo>
                    <a:pt x="354" y="514"/>
                    <a:pt x="353" y="511"/>
                    <a:pt x="360" y="506"/>
                  </a:cubicBezTo>
                  <a:cubicBezTo>
                    <a:pt x="367" y="500"/>
                    <a:pt x="373" y="503"/>
                    <a:pt x="369" y="492"/>
                  </a:cubicBezTo>
                  <a:cubicBezTo>
                    <a:pt x="364" y="482"/>
                    <a:pt x="359" y="474"/>
                    <a:pt x="362" y="470"/>
                  </a:cubicBezTo>
                  <a:cubicBezTo>
                    <a:pt x="365" y="466"/>
                    <a:pt x="386" y="456"/>
                    <a:pt x="390" y="454"/>
                  </a:cubicBezTo>
                  <a:cubicBezTo>
                    <a:pt x="394" y="451"/>
                    <a:pt x="401" y="458"/>
                    <a:pt x="401" y="464"/>
                  </a:cubicBezTo>
                  <a:cubicBezTo>
                    <a:pt x="401" y="471"/>
                    <a:pt x="406" y="486"/>
                    <a:pt x="411" y="482"/>
                  </a:cubicBezTo>
                  <a:cubicBezTo>
                    <a:pt x="415" y="478"/>
                    <a:pt x="418" y="485"/>
                    <a:pt x="431" y="486"/>
                  </a:cubicBezTo>
                  <a:cubicBezTo>
                    <a:pt x="443" y="488"/>
                    <a:pt x="440" y="490"/>
                    <a:pt x="445" y="498"/>
                  </a:cubicBezTo>
                  <a:cubicBezTo>
                    <a:pt x="449" y="506"/>
                    <a:pt x="457" y="517"/>
                    <a:pt x="453" y="520"/>
                  </a:cubicBezTo>
                  <a:cubicBezTo>
                    <a:pt x="449" y="524"/>
                    <a:pt x="443" y="527"/>
                    <a:pt x="453" y="532"/>
                  </a:cubicBezTo>
                  <a:cubicBezTo>
                    <a:pt x="463" y="538"/>
                    <a:pt x="477" y="546"/>
                    <a:pt x="485" y="540"/>
                  </a:cubicBezTo>
                  <a:cubicBezTo>
                    <a:pt x="493" y="535"/>
                    <a:pt x="497" y="526"/>
                    <a:pt x="501" y="528"/>
                  </a:cubicBezTo>
                  <a:cubicBezTo>
                    <a:pt x="506" y="531"/>
                    <a:pt x="509" y="533"/>
                    <a:pt x="513" y="530"/>
                  </a:cubicBezTo>
                  <a:cubicBezTo>
                    <a:pt x="515" y="528"/>
                    <a:pt x="516" y="526"/>
                    <a:pt x="518" y="525"/>
                  </a:cubicBezTo>
                  <a:cubicBezTo>
                    <a:pt x="513" y="515"/>
                    <a:pt x="509" y="506"/>
                    <a:pt x="507" y="502"/>
                  </a:cubicBezTo>
                  <a:cubicBezTo>
                    <a:pt x="502" y="496"/>
                    <a:pt x="511" y="495"/>
                    <a:pt x="515" y="489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9" name="Freeform 8582"/>
            <p:cNvSpPr>
              <a:spLocks/>
            </p:cNvSpPr>
            <p:nvPr/>
          </p:nvSpPr>
          <p:spPr bwMode="auto">
            <a:xfrm>
              <a:off x="1458913" y="5073650"/>
              <a:ext cx="1031875" cy="587375"/>
            </a:xfrm>
            <a:custGeom>
              <a:avLst/>
              <a:gdLst>
                <a:gd name="T0" fmla="*/ 488 w 545"/>
                <a:gd name="T1" fmla="*/ 311 h 415"/>
                <a:gd name="T2" fmla="*/ 463 w 545"/>
                <a:gd name="T3" fmla="*/ 294 h 415"/>
                <a:gd name="T4" fmla="*/ 476 w 545"/>
                <a:gd name="T5" fmla="*/ 281 h 415"/>
                <a:gd name="T6" fmla="*/ 510 w 545"/>
                <a:gd name="T7" fmla="*/ 272 h 415"/>
                <a:gd name="T8" fmla="*/ 518 w 545"/>
                <a:gd name="T9" fmla="*/ 232 h 415"/>
                <a:gd name="T10" fmla="*/ 532 w 545"/>
                <a:gd name="T11" fmla="*/ 210 h 415"/>
                <a:gd name="T12" fmla="*/ 545 w 545"/>
                <a:gd name="T13" fmla="*/ 187 h 415"/>
                <a:gd name="T14" fmla="*/ 527 w 545"/>
                <a:gd name="T15" fmla="*/ 143 h 415"/>
                <a:gd name="T16" fmla="*/ 505 w 545"/>
                <a:gd name="T17" fmla="*/ 109 h 415"/>
                <a:gd name="T18" fmla="*/ 486 w 545"/>
                <a:gd name="T19" fmla="*/ 95 h 415"/>
                <a:gd name="T20" fmla="*/ 449 w 545"/>
                <a:gd name="T21" fmla="*/ 71 h 415"/>
                <a:gd name="T22" fmla="*/ 434 w 545"/>
                <a:gd name="T23" fmla="*/ 68 h 415"/>
                <a:gd name="T24" fmla="*/ 388 w 545"/>
                <a:gd name="T25" fmla="*/ 25 h 415"/>
                <a:gd name="T26" fmla="*/ 355 w 545"/>
                <a:gd name="T27" fmla="*/ 34 h 415"/>
                <a:gd name="T28" fmla="*/ 310 w 545"/>
                <a:gd name="T29" fmla="*/ 56 h 415"/>
                <a:gd name="T30" fmla="*/ 249 w 545"/>
                <a:gd name="T31" fmla="*/ 11 h 415"/>
                <a:gd name="T32" fmla="*/ 161 w 545"/>
                <a:gd name="T33" fmla="*/ 3 h 415"/>
                <a:gd name="T34" fmla="*/ 71 w 545"/>
                <a:gd name="T35" fmla="*/ 19 h 415"/>
                <a:gd name="T36" fmla="*/ 55 w 545"/>
                <a:gd name="T37" fmla="*/ 47 h 415"/>
                <a:gd name="T38" fmla="*/ 78 w 545"/>
                <a:gd name="T39" fmla="*/ 87 h 415"/>
                <a:gd name="T40" fmla="*/ 60 w 545"/>
                <a:gd name="T41" fmla="*/ 115 h 415"/>
                <a:gd name="T42" fmla="*/ 71 w 545"/>
                <a:gd name="T43" fmla="*/ 157 h 415"/>
                <a:gd name="T44" fmla="*/ 42 w 545"/>
                <a:gd name="T45" fmla="*/ 153 h 415"/>
                <a:gd name="T46" fmla="*/ 9 w 545"/>
                <a:gd name="T47" fmla="*/ 161 h 415"/>
                <a:gd name="T48" fmla="*/ 1 w 545"/>
                <a:gd name="T49" fmla="*/ 193 h 415"/>
                <a:gd name="T50" fmla="*/ 10 w 545"/>
                <a:gd name="T51" fmla="*/ 239 h 415"/>
                <a:gd name="T52" fmla="*/ 20 w 545"/>
                <a:gd name="T53" fmla="*/ 291 h 415"/>
                <a:gd name="T54" fmla="*/ 66 w 545"/>
                <a:gd name="T55" fmla="*/ 307 h 415"/>
                <a:gd name="T56" fmla="*/ 143 w 545"/>
                <a:gd name="T57" fmla="*/ 349 h 415"/>
                <a:gd name="T58" fmla="*/ 198 w 545"/>
                <a:gd name="T59" fmla="*/ 351 h 415"/>
                <a:gd name="T60" fmla="*/ 229 w 545"/>
                <a:gd name="T61" fmla="*/ 388 h 415"/>
                <a:gd name="T62" fmla="*/ 261 w 545"/>
                <a:gd name="T63" fmla="*/ 404 h 415"/>
                <a:gd name="T64" fmla="*/ 289 w 545"/>
                <a:gd name="T65" fmla="*/ 409 h 415"/>
                <a:gd name="T66" fmla="*/ 313 w 545"/>
                <a:gd name="T67" fmla="*/ 376 h 415"/>
                <a:gd name="T68" fmla="*/ 331 w 545"/>
                <a:gd name="T69" fmla="*/ 365 h 415"/>
                <a:gd name="T70" fmla="*/ 326 w 545"/>
                <a:gd name="T71" fmla="*/ 325 h 415"/>
                <a:gd name="T72" fmla="*/ 325 w 545"/>
                <a:gd name="T73" fmla="*/ 291 h 415"/>
                <a:gd name="T74" fmla="*/ 371 w 545"/>
                <a:gd name="T75" fmla="*/ 313 h 415"/>
                <a:gd name="T76" fmla="*/ 408 w 545"/>
                <a:gd name="T77" fmla="*/ 357 h 415"/>
                <a:gd name="T78" fmla="*/ 430 w 545"/>
                <a:gd name="T79" fmla="*/ 362 h 415"/>
                <a:gd name="T80" fmla="*/ 444 w 545"/>
                <a:gd name="T81" fmla="*/ 372 h 415"/>
                <a:gd name="T82" fmla="*/ 476 w 545"/>
                <a:gd name="T83" fmla="*/ 356 h 415"/>
                <a:gd name="T84" fmla="*/ 494 w 545"/>
                <a:gd name="T85" fmla="*/ 336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5" h="415">
                  <a:moveTo>
                    <a:pt x="499" y="323"/>
                  </a:moveTo>
                  <a:cubicBezTo>
                    <a:pt x="495" y="315"/>
                    <a:pt x="497" y="310"/>
                    <a:pt x="488" y="311"/>
                  </a:cubicBezTo>
                  <a:cubicBezTo>
                    <a:pt x="479" y="313"/>
                    <a:pt x="475" y="321"/>
                    <a:pt x="473" y="311"/>
                  </a:cubicBezTo>
                  <a:cubicBezTo>
                    <a:pt x="470" y="302"/>
                    <a:pt x="466" y="298"/>
                    <a:pt x="463" y="294"/>
                  </a:cubicBezTo>
                  <a:cubicBezTo>
                    <a:pt x="461" y="290"/>
                    <a:pt x="451" y="275"/>
                    <a:pt x="458" y="275"/>
                  </a:cubicBezTo>
                  <a:cubicBezTo>
                    <a:pt x="465" y="275"/>
                    <a:pt x="464" y="278"/>
                    <a:pt x="476" y="281"/>
                  </a:cubicBezTo>
                  <a:cubicBezTo>
                    <a:pt x="488" y="283"/>
                    <a:pt x="491" y="292"/>
                    <a:pt x="499" y="286"/>
                  </a:cubicBezTo>
                  <a:cubicBezTo>
                    <a:pt x="506" y="280"/>
                    <a:pt x="515" y="283"/>
                    <a:pt x="510" y="272"/>
                  </a:cubicBezTo>
                  <a:cubicBezTo>
                    <a:pt x="505" y="261"/>
                    <a:pt x="496" y="263"/>
                    <a:pt x="500" y="257"/>
                  </a:cubicBezTo>
                  <a:cubicBezTo>
                    <a:pt x="504" y="251"/>
                    <a:pt x="517" y="243"/>
                    <a:pt x="518" y="232"/>
                  </a:cubicBezTo>
                  <a:cubicBezTo>
                    <a:pt x="519" y="221"/>
                    <a:pt x="513" y="219"/>
                    <a:pt x="519" y="215"/>
                  </a:cubicBezTo>
                  <a:cubicBezTo>
                    <a:pt x="525" y="210"/>
                    <a:pt x="529" y="215"/>
                    <a:pt x="532" y="210"/>
                  </a:cubicBezTo>
                  <a:cubicBezTo>
                    <a:pt x="535" y="205"/>
                    <a:pt x="529" y="200"/>
                    <a:pt x="535" y="196"/>
                  </a:cubicBezTo>
                  <a:cubicBezTo>
                    <a:pt x="541" y="192"/>
                    <a:pt x="545" y="194"/>
                    <a:pt x="545" y="187"/>
                  </a:cubicBezTo>
                  <a:cubicBezTo>
                    <a:pt x="545" y="179"/>
                    <a:pt x="541" y="175"/>
                    <a:pt x="537" y="168"/>
                  </a:cubicBezTo>
                  <a:cubicBezTo>
                    <a:pt x="532" y="161"/>
                    <a:pt x="531" y="151"/>
                    <a:pt x="527" y="143"/>
                  </a:cubicBezTo>
                  <a:cubicBezTo>
                    <a:pt x="523" y="135"/>
                    <a:pt x="524" y="131"/>
                    <a:pt x="524" y="126"/>
                  </a:cubicBezTo>
                  <a:cubicBezTo>
                    <a:pt x="524" y="121"/>
                    <a:pt x="505" y="117"/>
                    <a:pt x="505" y="109"/>
                  </a:cubicBezTo>
                  <a:cubicBezTo>
                    <a:pt x="506" y="101"/>
                    <a:pt x="505" y="97"/>
                    <a:pt x="502" y="99"/>
                  </a:cubicBezTo>
                  <a:cubicBezTo>
                    <a:pt x="499" y="101"/>
                    <a:pt x="495" y="102"/>
                    <a:pt x="486" y="95"/>
                  </a:cubicBezTo>
                  <a:cubicBezTo>
                    <a:pt x="477" y="89"/>
                    <a:pt x="471" y="82"/>
                    <a:pt x="465" y="81"/>
                  </a:cubicBezTo>
                  <a:cubicBezTo>
                    <a:pt x="459" y="79"/>
                    <a:pt x="456" y="82"/>
                    <a:pt x="449" y="71"/>
                  </a:cubicBezTo>
                  <a:cubicBezTo>
                    <a:pt x="441" y="61"/>
                    <a:pt x="432" y="52"/>
                    <a:pt x="432" y="55"/>
                  </a:cubicBezTo>
                  <a:cubicBezTo>
                    <a:pt x="432" y="59"/>
                    <a:pt x="440" y="71"/>
                    <a:pt x="434" y="68"/>
                  </a:cubicBezTo>
                  <a:cubicBezTo>
                    <a:pt x="428" y="65"/>
                    <a:pt x="418" y="60"/>
                    <a:pt x="414" y="55"/>
                  </a:cubicBezTo>
                  <a:cubicBezTo>
                    <a:pt x="410" y="51"/>
                    <a:pt x="398" y="29"/>
                    <a:pt x="388" y="25"/>
                  </a:cubicBezTo>
                  <a:cubicBezTo>
                    <a:pt x="378" y="20"/>
                    <a:pt x="378" y="28"/>
                    <a:pt x="374" y="26"/>
                  </a:cubicBezTo>
                  <a:cubicBezTo>
                    <a:pt x="370" y="24"/>
                    <a:pt x="361" y="39"/>
                    <a:pt x="355" y="34"/>
                  </a:cubicBezTo>
                  <a:cubicBezTo>
                    <a:pt x="349" y="29"/>
                    <a:pt x="323" y="11"/>
                    <a:pt x="319" y="13"/>
                  </a:cubicBezTo>
                  <a:cubicBezTo>
                    <a:pt x="314" y="15"/>
                    <a:pt x="315" y="56"/>
                    <a:pt x="310" y="56"/>
                  </a:cubicBezTo>
                  <a:cubicBezTo>
                    <a:pt x="305" y="56"/>
                    <a:pt x="295" y="47"/>
                    <a:pt x="283" y="41"/>
                  </a:cubicBezTo>
                  <a:cubicBezTo>
                    <a:pt x="271" y="36"/>
                    <a:pt x="255" y="13"/>
                    <a:pt x="249" y="11"/>
                  </a:cubicBezTo>
                  <a:cubicBezTo>
                    <a:pt x="242" y="9"/>
                    <a:pt x="221" y="0"/>
                    <a:pt x="208" y="0"/>
                  </a:cubicBezTo>
                  <a:cubicBezTo>
                    <a:pt x="195" y="0"/>
                    <a:pt x="172" y="3"/>
                    <a:pt x="161" y="3"/>
                  </a:cubicBezTo>
                  <a:cubicBezTo>
                    <a:pt x="151" y="4"/>
                    <a:pt x="131" y="13"/>
                    <a:pt x="115" y="13"/>
                  </a:cubicBezTo>
                  <a:cubicBezTo>
                    <a:pt x="98" y="14"/>
                    <a:pt x="75" y="17"/>
                    <a:pt x="71" y="19"/>
                  </a:cubicBezTo>
                  <a:cubicBezTo>
                    <a:pt x="67" y="20"/>
                    <a:pt x="60" y="24"/>
                    <a:pt x="55" y="29"/>
                  </a:cubicBezTo>
                  <a:cubicBezTo>
                    <a:pt x="49" y="33"/>
                    <a:pt x="53" y="38"/>
                    <a:pt x="55" y="47"/>
                  </a:cubicBezTo>
                  <a:cubicBezTo>
                    <a:pt x="57" y="57"/>
                    <a:pt x="54" y="63"/>
                    <a:pt x="57" y="65"/>
                  </a:cubicBezTo>
                  <a:cubicBezTo>
                    <a:pt x="61" y="68"/>
                    <a:pt x="77" y="81"/>
                    <a:pt x="78" y="87"/>
                  </a:cubicBezTo>
                  <a:cubicBezTo>
                    <a:pt x="79" y="92"/>
                    <a:pt x="88" y="112"/>
                    <a:pt x="81" y="112"/>
                  </a:cubicBezTo>
                  <a:cubicBezTo>
                    <a:pt x="75" y="112"/>
                    <a:pt x="61" y="111"/>
                    <a:pt x="60" y="115"/>
                  </a:cubicBezTo>
                  <a:cubicBezTo>
                    <a:pt x="59" y="118"/>
                    <a:pt x="56" y="126"/>
                    <a:pt x="60" y="132"/>
                  </a:cubicBezTo>
                  <a:cubicBezTo>
                    <a:pt x="64" y="138"/>
                    <a:pt x="78" y="154"/>
                    <a:pt x="71" y="157"/>
                  </a:cubicBezTo>
                  <a:cubicBezTo>
                    <a:pt x="65" y="159"/>
                    <a:pt x="64" y="164"/>
                    <a:pt x="56" y="159"/>
                  </a:cubicBezTo>
                  <a:cubicBezTo>
                    <a:pt x="48" y="155"/>
                    <a:pt x="49" y="154"/>
                    <a:pt x="42" y="153"/>
                  </a:cubicBezTo>
                  <a:cubicBezTo>
                    <a:pt x="35" y="153"/>
                    <a:pt x="12" y="148"/>
                    <a:pt x="8" y="151"/>
                  </a:cubicBezTo>
                  <a:cubicBezTo>
                    <a:pt x="4" y="155"/>
                    <a:pt x="4" y="158"/>
                    <a:pt x="9" y="161"/>
                  </a:cubicBezTo>
                  <a:cubicBezTo>
                    <a:pt x="13" y="163"/>
                    <a:pt x="18" y="165"/>
                    <a:pt x="15" y="172"/>
                  </a:cubicBezTo>
                  <a:cubicBezTo>
                    <a:pt x="13" y="179"/>
                    <a:pt x="3" y="187"/>
                    <a:pt x="1" y="193"/>
                  </a:cubicBezTo>
                  <a:cubicBezTo>
                    <a:pt x="0" y="199"/>
                    <a:pt x="5" y="213"/>
                    <a:pt x="9" y="215"/>
                  </a:cubicBezTo>
                  <a:cubicBezTo>
                    <a:pt x="12" y="217"/>
                    <a:pt x="11" y="230"/>
                    <a:pt x="10" y="239"/>
                  </a:cubicBezTo>
                  <a:cubicBezTo>
                    <a:pt x="9" y="249"/>
                    <a:pt x="3" y="261"/>
                    <a:pt x="4" y="265"/>
                  </a:cubicBezTo>
                  <a:cubicBezTo>
                    <a:pt x="5" y="269"/>
                    <a:pt x="19" y="285"/>
                    <a:pt x="20" y="291"/>
                  </a:cubicBezTo>
                  <a:cubicBezTo>
                    <a:pt x="21" y="298"/>
                    <a:pt x="35" y="308"/>
                    <a:pt x="41" y="308"/>
                  </a:cubicBezTo>
                  <a:cubicBezTo>
                    <a:pt x="47" y="308"/>
                    <a:pt x="61" y="303"/>
                    <a:pt x="66" y="307"/>
                  </a:cubicBezTo>
                  <a:cubicBezTo>
                    <a:pt x="71" y="311"/>
                    <a:pt x="95" y="332"/>
                    <a:pt x="107" y="335"/>
                  </a:cubicBezTo>
                  <a:cubicBezTo>
                    <a:pt x="119" y="339"/>
                    <a:pt x="136" y="345"/>
                    <a:pt x="143" y="349"/>
                  </a:cubicBezTo>
                  <a:cubicBezTo>
                    <a:pt x="149" y="353"/>
                    <a:pt x="165" y="358"/>
                    <a:pt x="175" y="358"/>
                  </a:cubicBezTo>
                  <a:cubicBezTo>
                    <a:pt x="185" y="358"/>
                    <a:pt x="195" y="347"/>
                    <a:pt x="198" y="351"/>
                  </a:cubicBezTo>
                  <a:cubicBezTo>
                    <a:pt x="201" y="354"/>
                    <a:pt x="213" y="373"/>
                    <a:pt x="219" y="375"/>
                  </a:cubicBezTo>
                  <a:cubicBezTo>
                    <a:pt x="226" y="377"/>
                    <a:pt x="229" y="383"/>
                    <a:pt x="229" y="388"/>
                  </a:cubicBezTo>
                  <a:cubicBezTo>
                    <a:pt x="229" y="393"/>
                    <a:pt x="233" y="401"/>
                    <a:pt x="240" y="401"/>
                  </a:cubicBezTo>
                  <a:cubicBezTo>
                    <a:pt x="247" y="401"/>
                    <a:pt x="255" y="411"/>
                    <a:pt x="261" y="404"/>
                  </a:cubicBezTo>
                  <a:cubicBezTo>
                    <a:pt x="266" y="397"/>
                    <a:pt x="262" y="393"/>
                    <a:pt x="270" y="401"/>
                  </a:cubicBezTo>
                  <a:cubicBezTo>
                    <a:pt x="278" y="408"/>
                    <a:pt x="289" y="415"/>
                    <a:pt x="289" y="409"/>
                  </a:cubicBezTo>
                  <a:cubicBezTo>
                    <a:pt x="289" y="403"/>
                    <a:pt x="279" y="395"/>
                    <a:pt x="289" y="393"/>
                  </a:cubicBezTo>
                  <a:cubicBezTo>
                    <a:pt x="299" y="391"/>
                    <a:pt x="312" y="383"/>
                    <a:pt x="313" y="376"/>
                  </a:cubicBezTo>
                  <a:cubicBezTo>
                    <a:pt x="313" y="372"/>
                    <a:pt x="322" y="367"/>
                    <a:pt x="331" y="365"/>
                  </a:cubicBezTo>
                  <a:cubicBezTo>
                    <a:pt x="331" y="365"/>
                    <a:pt x="331" y="365"/>
                    <a:pt x="331" y="365"/>
                  </a:cubicBezTo>
                  <a:cubicBezTo>
                    <a:pt x="322" y="358"/>
                    <a:pt x="316" y="360"/>
                    <a:pt x="315" y="349"/>
                  </a:cubicBezTo>
                  <a:cubicBezTo>
                    <a:pt x="315" y="339"/>
                    <a:pt x="325" y="333"/>
                    <a:pt x="326" y="325"/>
                  </a:cubicBezTo>
                  <a:cubicBezTo>
                    <a:pt x="327" y="318"/>
                    <a:pt x="320" y="313"/>
                    <a:pt x="317" y="307"/>
                  </a:cubicBezTo>
                  <a:cubicBezTo>
                    <a:pt x="313" y="300"/>
                    <a:pt x="317" y="289"/>
                    <a:pt x="325" y="291"/>
                  </a:cubicBezTo>
                  <a:cubicBezTo>
                    <a:pt x="333" y="292"/>
                    <a:pt x="343" y="295"/>
                    <a:pt x="351" y="297"/>
                  </a:cubicBezTo>
                  <a:cubicBezTo>
                    <a:pt x="359" y="298"/>
                    <a:pt x="366" y="300"/>
                    <a:pt x="371" y="313"/>
                  </a:cubicBezTo>
                  <a:cubicBezTo>
                    <a:pt x="375" y="325"/>
                    <a:pt x="383" y="341"/>
                    <a:pt x="389" y="347"/>
                  </a:cubicBezTo>
                  <a:cubicBezTo>
                    <a:pt x="396" y="353"/>
                    <a:pt x="405" y="363"/>
                    <a:pt x="408" y="357"/>
                  </a:cubicBezTo>
                  <a:cubicBezTo>
                    <a:pt x="411" y="351"/>
                    <a:pt x="417" y="341"/>
                    <a:pt x="421" y="344"/>
                  </a:cubicBezTo>
                  <a:cubicBezTo>
                    <a:pt x="425" y="347"/>
                    <a:pt x="421" y="364"/>
                    <a:pt x="430" y="362"/>
                  </a:cubicBezTo>
                  <a:cubicBezTo>
                    <a:pt x="439" y="360"/>
                    <a:pt x="442" y="355"/>
                    <a:pt x="443" y="360"/>
                  </a:cubicBezTo>
                  <a:cubicBezTo>
                    <a:pt x="443" y="365"/>
                    <a:pt x="442" y="375"/>
                    <a:pt x="444" y="372"/>
                  </a:cubicBezTo>
                  <a:cubicBezTo>
                    <a:pt x="446" y="369"/>
                    <a:pt x="452" y="359"/>
                    <a:pt x="458" y="359"/>
                  </a:cubicBezTo>
                  <a:cubicBezTo>
                    <a:pt x="464" y="359"/>
                    <a:pt x="479" y="363"/>
                    <a:pt x="476" y="356"/>
                  </a:cubicBezTo>
                  <a:cubicBezTo>
                    <a:pt x="473" y="349"/>
                    <a:pt x="462" y="343"/>
                    <a:pt x="471" y="337"/>
                  </a:cubicBezTo>
                  <a:cubicBezTo>
                    <a:pt x="478" y="333"/>
                    <a:pt x="486" y="334"/>
                    <a:pt x="494" y="336"/>
                  </a:cubicBezTo>
                  <a:cubicBezTo>
                    <a:pt x="498" y="332"/>
                    <a:pt x="501" y="329"/>
                    <a:pt x="499" y="323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 8583"/>
            <p:cNvSpPr>
              <a:spLocks/>
            </p:cNvSpPr>
            <p:nvPr/>
          </p:nvSpPr>
          <p:spPr bwMode="auto">
            <a:xfrm>
              <a:off x="2609850" y="5081588"/>
              <a:ext cx="222250" cy="306387"/>
            </a:xfrm>
            <a:custGeom>
              <a:avLst/>
              <a:gdLst>
                <a:gd name="T0" fmla="*/ 11 w 118"/>
                <a:gd name="T1" fmla="*/ 118 h 218"/>
                <a:gd name="T2" fmla="*/ 29 w 118"/>
                <a:gd name="T3" fmla="*/ 139 h 218"/>
                <a:gd name="T4" fmla="*/ 31 w 118"/>
                <a:gd name="T5" fmla="*/ 152 h 218"/>
                <a:gd name="T6" fmla="*/ 35 w 118"/>
                <a:gd name="T7" fmla="*/ 174 h 218"/>
                <a:gd name="T8" fmla="*/ 37 w 118"/>
                <a:gd name="T9" fmla="*/ 192 h 218"/>
                <a:gd name="T10" fmla="*/ 59 w 118"/>
                <a:gd name="T11" fmla="*/ 206 h 218"/>
                <a:gd name="T12" fmla="*/ 74 w 118"/>
                <a:gd name="T13" fmla="*/ 215 h 218"/>
                <a:gd name="T14" fmla="*/ 79 w 118"/>
                <a:gd name="T15" fmla="*/ 193 h 218"/>
                <a:gd name="T16" fmla="*/ 95 w 118"/>
                <a:gd name="T17" fmla="*/ 186 h 218"/>
                <a:gd name="T18" fmla="*/ 91 w 118"/>
                <a:gd name="T19" fmla="*/ 166 h 218"/>
                <a:gd name="T20" fmla="*/ 76 w 118"/>
                <a:gd name="T21" fmla="*/ 154 h 218"/>
                <a:gd name="T22" fmla="*/ 82 w 118"/>
                <a:gd name="T23" fmla="*/ 119 h 218"/>
                <a:gd name="T24" fmla="*/ 94 w 118"/>
                <a:gd name="T25" fmla="*/ 118 h 218"/>
                <a:gd name="T26" fmla="*/ 109 w 118"/>
                <a:gd name="T27" fmla="*/ 114 h 218"/>
                <a:gd name="T28" fmla="*/ 118 w 118"/>
                <a:gd name="T29" fmla="*/ 77 h 218"/>
                <a:gd name="T30" fmla="*/ 107 w 118"/>
                <a:gd name="T31" fmla="*/ 71 h 218"/>
                <a:gd name="T32" fmla="*/ 73 w 118"/>
                <a:gd name="T33" fmla="*/ 56 h 218"/>
                <a:gd name="T34" fmla="*/ 83 w 118"/>
                <a:gd name="T35" fmla="*/ 39 h 218"/>
                <a:gd name="T36" fmla="*/ 90 w 118"/>
                <a:gd name="T37" fmla="*/ 20 h 218"/>
                <a:gd name="T38" fmla="*/ 81 w 118"/>
                <a:gd name="T39" fmla="*/ 2 h 218"/>
                <a:gd name="T40" fmla="*/ 65 w 118"/>
                <a:gd name="T41" fmla="*/ 6 h 218"/>
                <a:gd name="T42" fmla="*/ 57 w 118"/>
                <a:gd name="T43" fmla="*/ 16 h 218"/>
                <a:gd name="T44" fmla="*/ 45 w 118"/>
                <a:gd name="T45" fmla="*/ 46 h 218"/>
                <a:gd name="T46" fmla="*/ 49 w 118"/>
                <a:gd name="T47" fmla="*/ 76 h 218"/>
                <a:gd name="T48" fmla="*/ 48 w 118"/>
                <a:gd name="T49" fmla="*/ 88 h 218"/>
                <a:gd name="T50" fmla="*/ 25 w 118"/>
                <a:gd name="T51" fmla="*/ 90 h 218"/>
                <a:gd name="T52" fmla="*/ 11 w 118"/>
                <a:gd name="T53" fmla="*/ 100 h 218"/>
                <a:gd name="T54" fmla="*/ 0 w 118"/>
                <a:gd name="T55" fmla="*/ 104 h 218"/>
                <a:gd name="T56" fmla="*/ 11 w 118"/>
                <a:gd name="T57" fmla="*/ 1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218">
                  <a:moveTo>
                    <a:pt x="11" y="118"/>
                  </a:moveTo>
                  <a:cubicBezTo>
                    <a:pt x="19" y="124"/>
                    <a:pt x="31" y="136"/>
                    <a:pt x="29" y="139"/>
                  </a:cubicBezTo>
                  <a:cubicBezTo>
                    <a:pt x="27" y="142"/>
                    <a:pt x="29" y="146"/>
                    <a:pt x="31" y="152"/>
                  </a:cubicBezTo>
                  <a:cubicBezTo>
                    <a:pt x="34" y="159"/>
                    <a:pt x="41" y="166"/>
                    <a:pt x="35" y="174"/>
                  </a:cubicBezTo>
                  <a:cubicBezTo>
                    <a:pt x="30" y="182"/>
                    <a:pt x="32" y="186"/>
                    <a:pt x="37" y="192"/>
                  </a:cubicBezTo>
                  <a:cubicBezTo>
                    <a:pt x="43" y="199"/>
                    <a:pt x="53" y="201"/>
                    <a:pt x="59" y="206"/>
                  </a:cubicBezTo>
                  <a:cubicBezTo>
                    <a:pt x="65" y="210"/>
                    <a:pt x="70" y="218"/>
                    <a:pt x="74" y="215"/>
                  </a:cubicBezTo>
                  <a:cubicBezTo>
                    <a:pt x="78" y="212"/>
                    <a:pt x="73" y="193"/>
                    <a:pt x="79" y="193"/>
                  </a:cubicBezTo>
                  <a:cubicBezTo>
                    <a:pt x="85" y="193"/>
                    <a:pt x="95" y="193"/>
                    <a:pt x="95" y="186"/>
                  </a:cubicBezTo>
                  <a:cubicBezTo>
                    <a:pt x="95" y="180"/>
                    <a:pt x="94" y="169"/>
                    <a:pt x="91" y="166"/>
                  </a:cubicBezTo>
                  <a:cubicBezTo>
                    <a:pt x="89" y="164"/>
                    <a:pt x="75" y="161"/>
                    <a:pt x="76" y="154"/>
                  </a:cubicBezTo>
                  <a:cubicBezTo>
                    <a:pt x="77" y="146"/>
                    <a:pt x="79" y="127"/>
                    <a:pt x="82" y="119"/>
                  </a:cubicBezTo>
                  <a:cubicBezTo>
                    <a:pt x="85" y="111"/>
                    <a:pt x="87" y="118"/>
                    <a:pt x="94" y="118"/>
                  </a:cubicBezTo>
                  <a:cubicBezTo>
                    <a:pt x="101" y="118"/>
                    <a:pt x="110" y="120"/>
                    <a:pt x="109" y="114"/>
                  </a:cubicBezTo>
                  <a:cubicBezTo>
                    <a:pt x="109" y="109"/>
                    <a:pt x="104" y="92"/>
                    <a:pt x="118" y="77"/>
                  </a:cubicBezTo>
                  <a:cubicBezTo>
                    <a:pt x="114" y="76"/>
                    <a:pt x="112" y="74"/>
                    <a:pt x="107" y="71"/>
                  </a:cubicBezTo>
                  <a:cubicBezTo>
                    <a:pt x="99" y="66"/>
                    <a:pt x="75" y="61"/>
                    <a:pt x="73" y="56"/>
                  </a:cubicBezTo>
                  <a:cubicBezTo>
                    <a:pt x="72" y="52"/>
                    <a:pt x="79" y="45"/>
                    <a:pt x="83" y="39"/>
                  </a:cubicBezTo>
                  <a:cubicBezTo>
                    <a:pt x="87" y="33"/>
                    <a:pt x="92" y="26"/>
                    <a:pt x="90" y="20"/>
                  </a:cubicBezTo>
                  <a:cubicBezTo>
                    <a:pt x="88" y="13"/>
                    <a:pt x="85" y="0"/>
                    <a:pt x="81" y="2"/>
                  </a:cubicBezTo>
                  <a:cubicBezTo>
                    <a:pt x="76" y="3"/>
                    <a:pt x="67" y="6"/>
                    <a:pt x="65" y="6"/>
                  </a:cubicBezTo>
                  <a:cubicBezTo>
                    <a:pt x="63" y="6"/>
                    <a:pt x="61" y="12"/>
                    <a:pt x="57" y="16"/>
                  </a:cubicBezTo>
                  <a:cubicBezTo>
                    <a:pt x="53" y="20"/>
                    <a:pt x="45" y="38"/>
                    <a:pt x="45" y="46"/>
                  </a:cubicBezTo>
                  <a:cubicBezTo>
                    <a:pt x="45" y="54"/>
                    <a:pt x="45" y="70"/>
                    <a:pt x="49" y="76"/>
                  </a:cubicBezTo>
                  <a:cubicBezTo>
                    <a:pt x="53" y="81"/>
                    <a:pt x="53" y="88"/>
                    <a:pt x="48" y="88"/>
                  </a:cubicBezTo>
                  <a:cubicBezTo>
                    <a:pt x="43" y="88"/>
                    <a:pt x="31" y="84"/>
                    <a:pt x="25" y="90"/>
                  </a:cubicBezTo>
                  <a:cubicBezTo>
                    <a:pt x="19" y="96"/>
                    <a:pt x="17" y="100"/>
                    <a:pt x="11" y="100"/>
                  </a:cubicBezTo>
                  <a:cubicBezTo>
                    <a:pt x="8" y="101"/>
                    <a:pt x="4" y="102"/>
                    <a:pt x="0" y="104"/>
                  </a:cubicBezTo>
                  <a:cubicBezTo>
                    <a:pt x="3" y="109"/>
                    <a:pt x="7" y="115"/>
                    <a:pt x="11" y="118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8584"/>
            <p:cNvSpPr>
              <a:spLocks/>
            </p:cNvSpPr>
            <p:nvPr/>
          </p:nvSpPr>
          <p:spPr bwMode="auto">
            <a:xfrm>
              <a:off x="2544763" y="5832475"/>
              <a:ext cx="504825" cy="352425"/>
            </a:xfrm>
            <a:custGeom>
              <a:avLst/>
              <a:gdLst>
                <a:gd name="T0" fmla="*/ 240 w 266"/>
                <a:gd name="T1" fmla="*/ 40 h 250"/>
                <a:gd name="T2" fmla="*/ 238 w 266"/>
                <a:gd name="T3" fmla="*/ 50 h 250"/>
                <a:gd name="T4" fmla="*/ 222 w 266"/>
                <a:gd name="T5" fmla="*/ 46 h 250"/>
                <a:gd name="T6" fmla="*/ 221 w 266"/>
                <a:gd name="T7" fmla="*/ 34 h 250"/>
                <a:gd name="T8" fmla="*/ 210 w 266"/>
                <a:gd name="T9" fmla="*/ 27 h 250"/>
                <a:gd name="T10" fmla="*/ 204 w 266"/>
                <a:gd name="T11" fmla="*/ 14 h 250"/>
                <a:gd name="T12" fmla="*/ 194 w 266"/>
                <a:gd name="T13" fmla="*/ 6 h 250"/>
                <a:gd name="T14" fmla="*/ 182 w 266"/>
                <a:gd name="T15" fmla="*/ 4 h 250"/>
                <a:gd name="T16" fmla="*/ 168 w 266"/>
                <a:gd name="T17" fmla="*/ 2 h 250"/>
                <a:gd name="T18" fmla="*/ 166 w 266"/>
                <a:gd name="T19" fmla="*/ 18 h 250"/>
                <a:gd name="T20" fmla="*/ 154 w 266"/>
                <a:gd name="T21" fmla="*/ 20 h 250"/>
                <a:gd name="T22" fmla="*/ 142 w 266"/>
                <a:gd name="T23" fmla="*/ 25 h 250"/>
                <a:gd name="T24" fmla="*/ 133 w 266"/>
                <a:gd name="T25" fmla="*/ 38 h 250"/>
                <a:gd name="T26" fmla="*/ 116 w 266"/>
                <a:gd name="T27" fmla="*/ 36 h 250"/>
                <a:gd name="T28" fmla="*/ 100 w 266"/>
                <a:gd name="T29" fmla="*/ 34 h 250"/>
                <a:gd name="T30" fmla="*/ 92 w 266"/>
                <a:gd name="T31" fmla="*/ 46 h 250"/>
                <a:gd name="T32" fmla="*/ 112 w 266"/>
                <a:gd name="T33" fmla="*/ 60 h 250"/>
                <a:gd name="T34" fmla="*/ 120 w 266"/>
                <a:gd name="T35" fmla="*/ 75 h 250"/>
                <a:gd name="T36" fmla="*/ 97 w 266"/>
                <a:gd name="T37" fmla="*/ 84 h 250"/>
                <a:gd name="T38" fmla="*/ 76 w 266"/>
                <a:gd name="T39" fmla="*/ 80 h 250"/>
                <a:gd name="T40" fmla="*/ 76 w 266"/>
                <a:gd name="T41" fmla="*/ 80 h 250"/>
                <a:gd name="T42" fmla="*/ 58 w 266"/>
                <a:gd name="T43" fmla="*/ 105 h 250"/>
                <a:gd name="T44" fmla="*/ 37 w 266"/>
                <a:gd name="T45" fmla="*/ 99 h 250"/>
                <a:gd name="T46" fmla="*/ 28 w 266"/>
                <a:gd name="T47" fmla="*/ 108 h 250"/>
                <a:gd name="T48" fmla="*/ 19 w 266"/>
                <a:gd name="T49" fmla="*/ 106 h 250"/>
                <a:gd name="T50" fmla="*/ 5 w 266"/>
                <a:gd name="T51" fmla="*/ 118 h 250"/>
                <a:gd name="T52" fmla="*/ 12 w 266"/>
                <a:gd name="T53" fmla="*/ 125 h 250"/>
                <a:gd name="T54" fmla="*/ 10 w 266"/>
                <a:gd name="T55" fmla="*/ 135 h 250"/>
                <a:gd name="T56" fmla="*/ 14 w 266"/>
                <a:gd name="T57" fmla="*/ 147 h 250"/>
                <a:gd name="T58" fmla="*/ 27 w 266"/>
                <a:gd name="T59" fmla="*/ 144 h 250"/>
                <a:gd name="T60" fmla="*/ 39 w 266"/>
                <a:gd name="T61" fmla="*/ 142 h 250"/>
                <a:gd name="T62" fmla="*/ 51 w 266"/>
                <a:gd name="T63" fmla="*/ 153 h 250"/>
                <a:gd name="T64" fmla="*/ 47 w 266"/>
                <a:gd name="T65" fmla="*/ 164 h 250"/>
                <a:gd name="T66" fmla="*/ 37 w 266"/>
                <a:gd name="T67" fmla="*/ 192 h 250"/>
                <a:gd name="T68" fmla="*/ 53 w 266"/>
                <a:gd name="T69" fmla="*/ 219 h 250"/>
                <a:gd name="T70" fmla="*/ 44 w 266"/>
                <a:gd name="T71" fmla="*/ 242 h 250"/>
                <a:gd name="T72" fmla="*/ 54 w 266"/>
                <a:gd name="T73" fmla="*/ 247 h 250"/>
                <a:gd name="T74" fmla="*/ 68 w 266"/>
                <a:gd name="T75" fmla="*/ 234 h 250"/>
                <a:gd name="T76" fmla="*/ 82 w 266"/>
                <a:gd name="T77" fmla="*/ 232 h 250"/>
                <a:gd name="T78" fmla="*/ 101 w 266"/>
                <a:gd name="T79" fmla="*/ 242 h 250"/>
                <a:gd name="T80" fmla="*/ 114 w 266"/>
                <a:gd name="T81" fmla="*/ 242 h 250"/>
                <a:gd name="T82" fmla="*/ 120 w 266"/>
                <a:gd name="T83" fmla="*/ 227 h 250"/>
                <a:gd name="T84" fmla="*/ 149 w 266"/>
                <a:gd name="T85" fmla="*/ 216 h 250"/>
                <a:gd name="T86" fmla="*/ 158 w 266"/>
                <a:gd name="T87" fmla="*/ 206 h 250"/>
                <a:gd name="T88" fmla="*/ 164 w 266"/>
                <a:gd name="T89" fmla="*/ 198 h 250"/>
                <a:gd name="T90" fmla="*/ 176 w 266"/>
                <a:gd name="T91" fmla="*/ 208 h 250"/>
                <a:gd name="T92" fmla="*/ 190 w 266"/>
                <a:gd name="T93" fmla="*/ 212 h 250"/>
                <a:gd name="T94" fmla="*/ 204 w 266"/>
                <a:gd name="T95" fmla="*/ 212 h 250"/>
                <a:gd name="T96" fmla="*/ 212 w 266"/>
                <a:gd name="T97" fmla="*/ 196 h 250"/>
                <a:gd name="T98" fmla="*/ 220 w 266"/>
                <a:gd name="T99" fmla="*/ 200 h 250"/>
                <a:gd name="T100" fmla="*/ 229 w 266"/>
                <a:gd name="T101" fmla="*/ 192 h 250"/>
                <a:gd name="T102" fmla="*/ 242 w 266"/>
                <a:gd name="T103" fmla="*/ 191 h 250"/>
                <a:gd name="T104" fmla="*/ 246 w 266"/>
                <a:gd name="T105" fmla="*/ 181 h 250"/>
                <a:gd name="T106" fmla="*/ 256 w 266"/>
                <a:gd name="T107" fmla="*/ 180 h 250"/>
                <a:gd name="T108" fmla="*/ 263 w 266"/>
                <a:gd name="T109" fmla="*/ 164 h 250"/>
                <a:gd name="T110" fmla="*/ 256 w 266"/>
                <a:gd name="T111" fmla="*/ 149 h 250"/>
                <a:gd name="T112" fmla="*/ 262 w 266"/>
                <a:gd name="T113" fmla="*/ 116 h 250"/>
                <a:gd name="T114" fmla="*/ 259 w 266"/>
                <a:gd name="T115" fmla="*/ 105 h 250"/>
                <a:gd name="T116" fmla="*/ 242 w 266"/>
                <a:gd name="T117" fmla="*/ 104 h 250"/>
                <a:gd name="T118" fmla="*/ 252 w 266"/>
                <a:gd name="T119" fmla="*/ 86 h 250"/>
                <a:gd name="T120" fmla="*/ 256 w 266"/>
                <a:gd name="T121" fmla="*/ 76 h 250"/>
                <a:gd name="T122" fmla="*/ 247 w 266"/>
                <a:gd name="T123" fmla="*/ 41 h 250"/>
                <a:gd name="T124" fmla="*/ 240 w 266"/>
                <a:gd name="T125" fmla="*/ 4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6" h="250">
                  <a:moveTo>
                    <a:pt x="240" y="40"/>
                  </a:moveTo>
                  <a:cubicBezTo>
                    <a:pt x="240" y="44"/>
                    <a:pt x="249" y="53"/>
                    <a:pt x="238" y="50"/>
                  </a:cubicBezTo>
                  <a:cubicBezTo>
                    <a:pt x="226" y="48"/>
                    <a:pt x="222" y="52"/>
                    <a:pt x="222" y="46"/>
                  </a:cubicBezTo>
                  <a:cubicBezTo>
                    <a:pt x="222" y="39"/>
                    <a:pt x="225" y="37"/>
                    <a:pt x="221" y="34"/>
                  </a:cubicBezTo>
                  <a:cubicBezTo>
                    <a:pt x="217" y="32"/>
                    <a:pt x="217" y="28"/>
                    <a:pt x="210" y="27"/>
                  </a:cubicBezTo>
                  <a:cubicBezTo>
                    <a:pt x="204" y="26"/>
                    <a:pt x="206" y="19"/>
                    <a:pt x="204" y="14"/>
                  </a:cubicBezTo>
                  <a:cubicBezTo>
                    <a:pt x="202" y="8"/>
                    <a:pt x="202" y="6"/>
                    <a:pt x="194" y="6"/>
                  </a:cubicBezTo>
                  <a:cubicBezTo>
                    <a:pt x="186" y="6"/>
                    <a:pt x="188" y="8"/>
                    <a:pt x="182" y="4"/>
                  </a:cubicBezTo>
                  <a:cubicBezTo>
                    <a:pt x="176" y="0"/>
                    <a:pt x="168" y="0"/>
                    <a:pt x="168" y="2"/>
                  </a:cubicBezTo>
                  <a:cubicBezTo>
                    <a:pt x="168" y="4"/>
                    <a:pt x="171" y="16"/>
                    <a:pt x="166" y="18"/>
                  </a:cubicBezTo>
                  <a:cubicBezTo>
                    <a:pt x="162" y="21"/>
                    <a:pt x="159" y="22"/>
                    <a:pt x="154" y="20"/>
                  </a:cubicBezTo>
                  <a:cubicBezTo>
                    <a:pt x="148" y="19"/>
                    <a:pt x="145" y="20"/>
                    <a:pt x="142" y="25"/>
                  </a:cubicBezTo>
                  <a:cubicBezTo>
                    <a:pt x="140" y="30"/>
                    <a:pt x="140" y="41"/>
                    <a:pt x="133" y="38"/>
                  </a:cubicBezTo>
                  <a:cubicBezTo>
                    <a:pt x="126" y="36"/>
                    <a:pt x="121" y="37"/>
                    <a:pt x="116" y="36"/>
                  </a:cubicBezTo>
                  <a:cubicBezTo>
                    <a:pt x="110" y="36"/>
                    <a:pt x="106" y="32"/>
                    <a:pt x="100" y="34"/>
                  </a:cubicBezTo>
                  <a:cubicBezTo>
                    <a:pt x="95" y="36"/>
                    <a:pt x="88" y="39"/>
                    <a:pt x="92" y="46"/>
                  </a:cubicBezTo>
                  <a:cubicBezTo>
                    <a:pt x="95" y="52"/>
                    <a:pt x="105" y="58"/>
                    <a:pt x="112" y="60"/>
                  </a:cubicBezTo>
                  <a:cubicBezTo>
                    <a:pt x="120" y="61"/>
                    <a:pt x="124" y="71"/>
                    <a:pt x="120" y="75"/>
                  </a:cubicBezTo>
                  <a:cubicBezTo>
                    <a:pt x="116" y="79"/>
                    <a:pt x="108" y="84"/>
                    <a:pt x="97" y="84"/>
                  </a:cubicBezTo>
                  <a:cubicBezTo>
                    <a:pt x="90" y="85"/>
                    <a:pt x="83" y="81"/>
                    <a:pt x="76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7" y="90"/>
                    <a:pt x="64" y="104"/>
                    <a:pt x="58" y="105"/>
                  </a:cubicBezTo>
                  <a:cubicBezTo>
                    <a:pt x="51" y="106"/>
                    <a:pt x="41" y="102"/>
                    <a:pt x="37" y="99"/>
                  </a:cubicBezTo>
                  <a:cubicBezTo>
                    <a:pt x="33" y="96"/>
                    <a:pt x="32" y="104"/>
                    <a:pt x="28" y="108"/>
                  </a:cubicBezTo>
                  <a:cubicBezTo>
                    <a:pt x="24" y="113"/>
                    <a:pt x="24" y="104"/>
                    <a:pt x="19" y="106"/>
                  </a:cubicBezTo>
                  <a:cubicBezTo>
                    <a:pt x="14" y="108"/>
                    <a:pt x="10" y="110"/>
                    <a:pt x="5" y="118"/>
                  </a:cubicBezTo>
                  <a:cubicBezTo>
                    <a:pt x="0" y="127"/>
                    <a:pt x="6" y="121"/>
                    <a:pt x="12" y="125"/>
                  </a:cubicBezTo>
                  <a:cubicBezTo>
                    <a:pt x="17" y="129"/>
                    <a:pt x="11" y="128"/>
                    <a:pt x="10" y="135"/>
                  </a:cubicBezTo>
                  <a:cubicBezTo>
                    <a:pt x="8" y="142"/>
                    <a:pt x="10" y="143"/>
                    <a:pt x="14" y="147"/>
                  </a:cubicBezTo>
                  <a:cubicBezTo>
                    <a:pt x="17" y="151"/>
                    <a:pt x="22" y="146"/>
                    <a:pt x="27" y="144"/>
                  </a:cubicBezTo>
                  <a:cubicBezTo>
                    <a:pt x="32" y="142"/>
                    <a:pt x="36" y="142"/>
                    <a:pt x="39" y="142"/>
                  </a:cubicBezTo>
                  <a:cubicBezTo>
                    <a:pt x="42" y="142"/>
                    <a:pt x="49" y="151"/>
                    <a:pt x="51" y="153"/>
                  </a:cubicBezTo>
                  <a:cubicBezTo>
                    <a:pt x="53" y="155"/>
                    <a:pt x="50" y="159"/>
                    <a:pt x="47" y="164"/>
                  </a:cubicBezTo>
                  <a:cubicBezTo>
                    <a:pt x="44" y="170"/>
                    <a:pt x="39" y="187"/>
                    <a:pt x="37" y="192"/>
                  </a:cubicBezTo>
                  <a:cubicBezTo>
                    <a:pt x="35" y="196"/>
                    <a:pt x="48" y="206"/>
                    <a:pt x="53" y="219"/>
                  </a:cubicBezTo>
                  <a:cubicBezTo>
                    <a:pt x="57" y="231"/>
                    <a:pt x="48" y="237"/>
                    <a:pt x="44" y="242"/>
                  </a:cubicBezTo>
                  <a:cubicBezTo>
                    <a:pt x="48" y="245"/>
                    <a:pt x="51" y="247"/>
                    <a:pt x="54" y="247"/>
                  </a:cubicBezTo>
                  <a:cubicBezTo>
                    <a:pt x="58" y="247"/>
                    <a:pt x="66" y="238"/>
                    <a:pt x="68" y="234"/>
                  </a:cubicBezTo>
                  <a:cubicBezTo>
                    <a:pt x="71" y="231"/>
                    <a:pt x="75" y="232"/>
                    <a:pt x="82" y="232"/>
                  </a:cubicBezTo>
                  <a:cubicBezTo>
                    <a:pt x="90" y="231"/>
                    <a:pt x="88" y="234"/>
                    <a:pt x="101" y="242"/>
                  </a:cubicBezTo>
                  <a:cubicBezTo>
                    <a:pt x="114" y="250"/>
                    <a:pt x="108" y="248"/>
                    <a:pt x="114" y="242"/>
                  </a:cubicBezTo>
                  <a:cubicBezTo>
                    <a:pt x="119" y="236"/>
                    <a:pt x="118" y="233"/>
                    <a:pt x="120" y="227"/>
                  </a:cubicBezTo>
                  <a:cubicBezTo>
                    <a:pt x="122" y="221"/>
                    <a:pt x="144" y="218"/>
                    <a:pt x="149" y="216"/>
                  </a:cubicBezTo>
                  <a:cubicBezTo>
                    <a:pt x="154" y="215"/>
                    <a:pt x="158" y="210"/>
                    <a:pt x="158" y="206"/>
                  </a:cubicBezTo>
                  <a:cubicBezTo>
                    <a:pt x="158" y="202"/>
                    <a:pt x="159" y="198"/>
                    <a:pt x="164" y="198"/>
                  </a:cubicBezTo>
                  <a:cubicBezTo>
                    <a:pt x="168" y="197"/>
                    <a:pt x="170" y="202"/>
                    <a:pt x="176" y="208"/>
                  </a:cubicBezTo>
                  <a:cubicBezTo>
                    <a:pt x="183" y="214"/>
                    <a:pt x="184" y="207"/>
                    <a:pt x="190" y="212"/>
                  </a:cubicBezTo>
                  <a:cubicBezTo>
                    <a:pt x="195" y="218"/>
                    <a:pt x="200" y="213"/>
                    <a:pt x="204" y="212"/>
                  </a:cubicBezTo>
                  <a:cubicBezTo>
                    <a:pt x="208" y="212"/>
                    <a:pt x="210" y="200"/>
                    <a:pt x="212" y="196"/>
                  </a:cubicBezTo>
                  <a:cubicBezTo>
                    <a:pt x="214" y="191"/>
                    <a:pt x="217" y="197"/>
                    <a:pt x="220" y="200"/>
                  </a:cubicBezTo>
                  <a:cubicBezTo>
                    <a:pt x="222" y="202"/>
                    <a:pt x="227" y="197"/>
                    <a:pt x="229" y="192"/>
                  </a:cubicBezTo>
                  <a:cubicBezTo>
                    <a:pt x="231" y="188"/>
                    <a:pt x="235" y="190"/>
                    <a:pt x="242" y="191"/>
                  </a:cubicBezTo>
                  <a:cubicBezTo>
                    <a:pt x="250" y="192"/>
                    <a:pt x="247" y="188"/>
                    <a:pt x="246" y="181"/>
                  </a:cubicBezTo>
                  <a:cubicBezTo>
                    <a:pt x="246" y="174"/>
                    <a:pt x="252" y="179"/>
                    <a:pt x="256" y="180"/>
                  </a:cubicBezTo>
                  <a:cubicBezTo>
                    <a:pt x="259" y="180"/>
                    <a:pt x="262" y="167"/>
                    <a:pt x="263" y="164"/>
                  </a:cubicBezTo>
                  <a:cubicBezTo>
                    <a:pt x="260" y="158"/>
                    <a:pt x="258" y="151"/>
                    <a:pt x="256" y="149"/>
                  </a:cubicBezTo>
                  <a:cubicBezTo>
                    <a:pt x="254" y="146"/>
                    <a:pt x="262" y="123"/>
                    <a:pt x="262" y="116"/>
                  </a:cubicBezTo>
                  <a:cubicBezTo>
                    <a:pt x="262" y="108"/>
                    <a:pt x="266" y="105"/>
                    <a:pt x="259" y="105"/>
                  </a:cubicBezTo>
                  <a:cubicBezTo>
                    <a:pt x="252" y="105"/>
                    <a:pt x="241" y="112"/>
                    <a:pt x="242" y="104"/>
                  </a:cubicBezTo>
                  <a:cubicBezTo>
                    <a:pt x="244" y="96"/>
                    <a:pt x="248" y="92"/>
                    <a:pt x="252" y="86"/>
                  </a:cubicBezTo>
                  <a:cubicBezTo>
                    <a:pt x="255" y="81"/>
                    <a:pt x="259" y="82"/>
                    <a:pt x="256" y="76"/>
                  </a:cubicBezTo>
                  <a:cubicBezTo>
                    <a:pt x="254" y="70"/>
                    <a:pt x="248" y="53"/>
                    <a:pt x="247" y="41"/>
                  </a:cubicBezTo>
                  <a:cubicBezTo>
                    <a:pt x="243" y="38"/>
                    <a:pt x="240" y="37"/>
                    <a:pt x="240" y="40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8585"/>
            <p:cNvSpPr>
              <a:spLocks/>
            </p:cNvSpPr>
            <p:nvPr/>
          </p:nvSpPr>
          <p:spPr bwMode="auto">
            <a:xfrm>
              <a:off x="3001963" y="5753100"/>
              <a:ext cx="439737" cy="404813"/>
            </a:xfrm>
            <a:custGeom>
              <a:avLst/>
              <a:gdLst>
                <a:gd name="T0" fmla="*/ 193 w 232"/>
                <a:gd name="T1" fmla="*/ 31 h 286"/>
                <a:gd name="T2" fmla="*/ 189 w 232"/>
                <a:gd name="T3" fmla="*/ 9 h 286"/>
                <a:gd name="T4" fmla="*/ 169 w 232"/>
                <a:gd name="T5" fmla="*/ 22 h 286"/>
                <a:gd name="T6" fmla="*/ 155 w 232"/>
                <a:gd name="T7" fmla="*/ 10 h 286"/>
                <a:gd name="T8" fmla="*/ 135 w 232"/>
                <a:gd name="T9" fmla="*/ 20 h 286"/>
                <a:gd name="T10" fmla="*/ 115 w 232"/>
                <a:gd name="T11" fmla="*/ 8 h 286"/>
                <a:gd name="T12" fmla="*/ 86 w 232"/>
                <a:gd name="T13" fmla="*/ 2 h 286"/>
                <a:gd name="T14" fmla="*/ 53 w 232"/>
                <a:gd name="T15" fmla="*/ 4 h 286"/>
                <a:gd name="T16" fmla="*/ 59 w 232"/>
                <a:gd name="T17" fmla="*/ 18 h 286"/>
                <a:gd name="T18" fmla="*/ 43 w 232"/>
                <a:gd name="T19" fmla="*/ 21 h 286"/>
                <a:gd name="T20" fmla="*/ 21 w 232"/>
                <a:gd name="T21" fmla="*/ 26 h 286"/>
                <a:gd name="T22" fmla="*/ 6 w 232"/>
                <a:gd name="T23" fmla="*/ 52 h 286"/>
                <a:gd name="T24" fmla="*/ 5 w 232"/>
                <a:gd name="T25" fmla="*/ 92 h 286"/>
                <a:gd name="T26" fmla="*/ 15 w 232"/>
                <a:gd name="T27" fmla="*/ 132 h 286"/>
                <a:gd name="T28" fmla="*/ 11 w 232"/>
                <a:gd name="T29" fmla="*/ 142 h 286"/>
                <a:gd name="T30" fmla="*/ 1 w 232"/>
                <a:gd name="T31" fmla="*/ 160 h 286"/>
                <a:gd name="T32" fmla="*/ 18 w 232"/>
                <a:gd name="T33" fmla="*/ 161 h 286"/>
                <a:gd name="T34" fmla="*/ 21 w 232"/>
                <a:gd name="T35" fmla="*/ 172 h 286"/>
                <a:gd name="T36" fmla="*/ 15 w 232"/>
                <a:gd name="T37" fmla="*/ 205 h 286"/>
                <a:gd name="T38" fmla="*/ 22 w 232"/>
                <a:gd name="T39" fmla="*/ 220 h 286"/>
                <a:gd name="T40" fmla="*/ 22 w 232"/>
                <a:gd name="T41" fmla="*/ 219 h 286"/>
                <a:gd name="T42" fmla="*/ 34 w 232"/>
                <a:gd name="T43" fmla="*/ 225 h 286"/>
                <a:gd name="T44" fmla="*/ 43 w 232"/>
                <a:gd name="T45" fmla="*/ 209 h 286"/>
                <a:gd name="T46" fmla="*/ 61 w 232"/>
                <a:gd name="T47" fmla="*/ 220 h 286"/>
                <a:gd name="T48" fmla="*/ 70 w 232"/>
                <a:gd name="T49" fmla="*/ 208 h 286"/>
                <a:gd name="T50" fmla="*/ 71 w 232"/>
                <a:gd name="T51" fmla="*/ 196 h 286"/>
                <a:gd name="T52" fmla="*/ 80 w 232"/>
                <a:gd name="T53" fmla="*/ 201 h 286"/>
                <a:gd name="T54" fmla="*/ 89 w 232"/>
                <a:gd name="T55" fmla="*/ 198 h 286"/>
                <a:gd name="T56" fmla="*/ 102 w 232"/>
                <a:gd name="T57" fmla="*/ 200 h 286"/>
                <a:gd name="T58" fmla="*/ 99 w 232"/>
                <a:gd name="T59" fmla="*/ 212 h 286"/>
                <a:gd name="T60" fmla="*/ 115 w 232"/>
                <a:gd name="T61" fmla="*/ 215 h 286"/>
                <a:gd name="T62" fmla="*/ 111 w 232"/>
                <a:gd name="T63" fmla="*/ 238 h 286"/>
                <a:gd name="T64" fmla="*/ 95 w 232"/>
                <a:gd name="T65" fmla="*/ 264 h 286"/>
                <a:gd name="T66" fmla="*/ 113 w 232"/>
                <a:gd name="T67" fmla="*/ 260 h 286"/>
                <a:gd name="T68" fmla="*/ 117 w 232"/>
                <a:gd name="T69" fmla="*/ 282 h 286"/>
                <a:gd name="T70" fmla="*/ 133 w 232"/>
                <a:gd name="T71" fmla="*/ 277 h 286"/>
                <a:gd name="T72" fmla="*/ 144 w 232"/>
                <a:gd name="T73" fmla="*/ 279 h 286"/>
                <a:gd name="T74" fmla="*/ 145 w 232"/>
                <a:gd name="T75" fmla="*/ 276 h 286"/>
                <a:gd name="T76" fmla="*/ 148 w 232"/>
                <a:gd name="T77" fmla="*/ 256 h 286"/>
                <a:gd name="T78" fmla="*/ 163 w 232"/>
                <a:gd name="T79" fmla="*/ 252 h 286"/>
                <a:gd name="T80" fmla="*/ 181 w 232"/>
                <a:gd name="T81" fmla="*/ 260 h 286"/>
                <a:gd name="T82" fmla="*/ 183 w 232"/>
                <a:gd name="T83" fmla="*/ 246 h 286"/>
                <a:gd name="T84" fmla="*/ 195 w 232"/>
                <a:gd name="T85" fmla="*/ 230 h 286"/>
                <a:gd name="T86" fmla="*/ 216 w 232"/>
                <a:gd name="T87" fmla="*/ 237 h 286"/>
                <a:gd name="T88" fmla="*/ 232 w 232"/>
                <a:gd name="T89" fmla="*/ 234 h 286"/>
                <a:gd name="T90" fmla="*/ 224 w 232"/>
                <a:gd name="T91" fmla="*/ 215 h 286"/>
                <a:gd name="T92" fmla="*/ 229 w 232"/>
                <a:gd name="T93" fmla="*/ 184 h 286"/>
                <a:gd name="T94" fmla="*/ 217 w 232"/>
                <a:gd name="T95" fmla="*/ 168 h 286"/>
                <a:gd name="T96" fmla="*/ 212 w 232"/>
                <a:gd name="T97" fmla="*/ 144 h 286"/>
                <a:gd name="T98" fmla="*/ 199 w 232"/>
                <a:gd name="T99" fmla="*/ 128 h 286"/>
                <a:gd name="T100" fmla="*/ 198 w 232"/>
                <a:gd name="T101" fmla="*/ 104 h 286"/>
                <a:gd name="T102" fmla="*/ 219 w 232"/>
                <a:gd name="T103" fmla="*/ 82 h 286"/>
                <a:gd name="T104" fmla="*/ 216 w 232"/>
                <a:gd name="T105" fmla="*/ 59 h 286"/>
                <a:gd name="T106" fmla="*/ 202 w 232"/>
                <a:gd name="T107" fmla="*/ 40 h 286"/>
                <a:gd name="T108" fmla="*/ 201 w 232"/>
                <a:gd name="T109" fmla="*/ 39 h 286"/>
                <a:gd name="T110" fmla="*/ 193 w 232"/>
                <a:gd name="T111" fmla="*/ 3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2" h="286">
                  <a:moveTo>
                    <a:pt x="193" y="31"/>
                  </a:moveTo>
                  <a:cubicBezTo>
                    <a:pt x="191" y="26"/>
                    <a:pt x="195" y="15"/>
                    <a:pt x="189" y="9"/>
                  </a:cubicBezTo>
                  <a:cubicBezTo>
                    <a:pt x="184" y="3"/>
                    <a:pt x="177" y="17"/>
                    <a:pt x="169" y="22"/>
                  </a:cubicBezTo>
                  <a:cubicBezTo>
                    <a:pt x="162" y="28"/>
                    <a:pt x="157" y="16"/>
                    <a:pt x="155" y="10"/>
                  </a:cubicBezTo>
                  <a:cubicBezTo>
                    <a:pt x="153" y="5"/>
                    <a:pt x="141" y="17"/>
                    <a:pt x="135" y="20"/>
                  </a:cubicBezTo>
                  <a:cubicBezTo>
                    <a:pt x="129" y="22"/>
                    <a:pt x="124" y="11"/>
                    <a:pt x="115" y="8"/>
                  </a:cubicBezTo>
                  <a:cubicBezTo>
                    <a:pt x="107" y="4"/>
                    <a:pt x="95" y="5"/>
                    <a:pt x="86" y="2"/>
                  </a:cubicBezTo>
                  <a:cubicBezTo>
                    <a:pt x="77" y="0"/>
                    <a:pt x="63" y="2"/>
                    <a:pt x="53" y="4"/>
                  </a:cubicBezTo>
                  <a:cubicBezTo>
                    <a:pt x="44" y="7"/>
                    <a:pt x="57" y="12"/>
                    <a:pt x="59" y="18"/>
                  </a:cubicBezTo>
                  <a:cubicBezTo>
                    <a:pt x="61" y="24"/>
                    <a:pt x="52" y="24"/>
                    <a:pt x="43" y="21"/>
                  </a:cubicBezTo>
                  <a:cubicBezTo>
                    <a:pt x="33" y="18"/>
                    <a:pt x="33" y="21"/>
                    <a:pt x="21" y="26"/>
                  </a:cubicBezTo>
                  <a:cubicBezTo>
                    <a:pt x="9" y="32"/>
                    <a:pt x="9" y="42"/>
                    <a:pt x="6" y="52"/>
                  </a:cubicBezTo>
                  <a:cubicBezTo>
                    <a:pt x="3" y="61"/>
                    <a:pt x="5" y="80"/>
                    <a:pt x="5" y="92"/>
                  </a:cubicBezTo>
                  <a:cubicBezTo>
                    <a:pt x="5" y="105"/>
                    <a:pt x="13" y="126"/>
                    <a:pt x="15" y="132"/>
                  </a:cubicBezTo>
                  <a:cubicBezTo>
                    <a:pt x="18" y="138"/>
                    <a:pt x="14" y="137"/>
                    <a:pt x="11" y="142"/>
                  </a:cubicBezTo>
                  <a:cubicBezTo>
                    <a:pt x="7" y="148"/>
                    <a:pt x="3" y="152"/>
                    <a:pt x="1" y="160"/>
                  </a:cubicBezTo>
                  <a:cubicBezTo>
                    <a:pt x="0" y="168"/>
                    <a:pt x="11" y="161"/>
                    <a:pt x="18" y="161"/>
                  </a:cubicBezTo>
                  <a:cubicBezTo>
                    <a:pt x="25" y="161"/>
                    <a:pt x="21" y="164"/>
                    <a:pt x="21" y="172"/>
                  </a:cubicBezTo>
                  <a:cubicBezTo>
                    <a:pt x="21" y="179"/>
                    <a:pt x="13" y="202"/>
                    <a:pt x="15" y="205"/>
                  </a:cubicBezTo>
                  <a:cubicBezTo>
                    <a:pt x="17" y="207"/>
                    <a:pt x="19" y="214"/>
                    <a:pt x="22" y="220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23" y="217"/>
                    <a:pt x="27" y="222"/>
                    <a:pt x="34" y="225"/>
                  </a:cubicBezTo>
                  <a:cubicBezTo>
                    <a:pt x="41" y="228"/>
                    <a:pt x="39" y="214"/>
                    <a:pt x="43" y="209"/>
                  </a:cubicBezTo>
                  <a:cubicBezTo>
                    <a:pt x="46" y="204"/>
                    <a:pt x="52" y="215"/>
                    <a:pt x="61" y="220"/>
                  </a:cubicBezTo>
                  <a:cubicBezTo>
                    <a:pt x="69" y="224"/>
                    <a:pt x="64" y="208"/>
                    <a:pt x="70" y="208"/>
                  </a:cubicBezTo>
                  <a:cubicBezTo>
                    <a:pt x="76" y="208"/>
                    <a:pt x="71" y="200"/>
                    <a:pt x="71" y="196"/>
                  </a:cubicBezTo>
                  <a:cubicBezTo>
                    <a:pt x="71" y="192"/>
                    <a:pt x="76" y="198"/>
                    <a:pt x="80" y="201"/>
                  </a:cubicBezTo>
                  <a:cubicBezTo>
                    <a:pt x="84" y="204"/>
                    <a:pt x="87" y="200"/>
                    <a:pt x="89" y="198"/>
                  </a:cubicBezTo>
                  <a:cubicBezTo>
                    <a:pt x="92" y="195"/>
                    <a:pt x="97" y="198"/>
                    <a:pt x="102" y="200"/>
                  </a:cubicBezTo>
                  <a:cubicBezTo>
                    <a:pt x="107" y="203"/>
                    <a:pt x="102" y="204"/>
                    <a:pt x="99" y="212"/>
                  </a:cubicBezTo>
                  <a:cubicBezTo>
                    <a:pt x="95" y="219"/>
                    <a:pt x="110" y="215"/>
                    <a:pt x="115" y="215"/>
                  </a:cubicBezTo>
                  <a:cubicBezTo>
                    <a:pt x="121" y="215"/>
                    <a:pt x="110" y="229"/>
                    <a:pt x="111" y="238"/>
                  </a:cubicBezTo>
                  <a:cubicBezTo>
                    <a:pt x="111" y="248"/>
                    <a:pt x="96" y="259"/>
                    <a:pt x="95" y="264"/>
                  </a:cubicBezTo>
                  <a:cubicBezTo>
                    <a:pt x="93" y="270"/>
                    <a:pt x="106" y="263"/>
                    <a:pt x="113" y="260"/>
                  </a:cubicBezTo>
                  <a:cubicBezTo>
                    <a:pt x="119" y="258"/>
                    <a:pt x="114" y="277"/>
                    <a:pt x="117" y="282"/>
                  </a:cubicBezTo>
                  <a:cubicBezTo>
                    <a:pt x="119" y="286"/>
                    <a:pt x="128" y="280"/>
                    <a:pt x="133" y="277"/>
                  </a:cubicBezTo>
                  <a:cubicBezTo>
                    <a:pt x="136" y="275"/>
                    <a:pt x="139" y="276"/>
                    <a:pt x="144" y="279"/>
                  </a:cubicBezTo>
                  <a:cubicBezTo>
                    <a:pt x="145" y="278"/>
                    <a:pt x="145" y="277"/>
                    <a:pt x="145" y="276"/>
                  </a:cubicBezTo>
                  <a:cubicBezTo>
                    <a:pt x="148" y="270"/>
                    <a:pt x="148" y="262"/>
                    <a:pt x="148" y="256"/>
                  </a:cubicBezTo>
                  <a:cubicBezTo>
                    <a:pt x="148" y="251"/>
                    <a:pt x="157" y="252"/>
                    <a:pt x="163" y="252"/>
                  </a:cubicBezTo>
                  <a:cubicBezTo>
                    <a:pt x="170" y="252"/>
                    <a:pt x="176" y="262"/>
                    <a:pt x="181" y="260"/>
                  </a:cubicBezTo>
                  <a:cubicBezTo>
                    <a:pt x="185" y="257"/>
                    <a:pt x="183" y="251"/>
                    <a:pt x="183" y="246"/>
                  </a:cubicBezTo>
                  <a:cubicBezTo>
                    <a:pt x="183" y="240"/>
                    <a:pt x="191" y="229"/>
                    <a:pt x="195" y="230"/>
                  </a:cubicBezTo>
                  <a:cubicBezTo>
                    <a:pt x="200" y="230"/>
                    <a:pt x="207" y="237"/>
                    <a:pt x="216" y="237"/>
                  </a:cubicBezTo>
                  <a:cubicBezTo>
                    <a:pt x="221" y="237"/>
                    <a:pt x="227" y="236"/>
                    <a:pt x="232" y="234"/>
                  </a:cubicBezTo>
                  <a:cubicBezTo>
                    <a:pt x="228" y="231"/>
                    <a:pt x="226" y="222"/>
                    <a:pt x="224" y="215"/>
                  </a:cubicBezTo>
                  <a:cubicBezTo>
                    <a:pt x="221" y="206"/>
                    <a:pt x="229" y="189"/>
                    <a:pt x="229" y="184"/>
                  </a:cubicBezTo>
                  <a:cubicBezTo>
                    <a:pt x="228" y="178"/>
                    <a:pt x="220" y="170"/>
                    <a:pt x="217" y="168"/>
                  </a:cubicBezTo>
                  <a:cubicBezTo>
                    <a:pt x="213" y="166"/>
                    <a:pt x="213" y="150"/>
                    <a:pt x="212" y="144"/>
                  </a:cubicBezTo>
                  <a:cubicBezTo>
                    <a:pt x="211" y="138"/>
                    <a:pt x="205" y="134"/>
                    <a:pt x="199" y="128"/>
                  </a:cubicBezTo>
                  <a:cubicBezTo>
                    <a:pt x="193" y="122"/>
                    <a:pt x="196" y="110"/>
                    <a:pt x="198" y="104"/>
                  </a:cubicBezTo>
                  <a:cubicBezTo>
                    <a:pt x="200" y="97"/>
                    <a:pt x="213" y="90"/>
                    <a:pt x="219" y="82"/>
                  </a:cubicBezTo>
                  <a:cubicBezTo>
                    <a:pt x="225" y="75"/>
                    <a:pt x="216" y="66"/>
                    <a:pt x="216" y="59"/>
                  </a:cubicBezTo>
                  <a:cubicBezTo>
                    <a:pt x="216" y="52"/>
                    <a:pt x="207" y="44"/>
                    <a:pt x="202" y="40"/>
                  </a:cubicBezTo>
                  <a:cubicBezTo>
                    <a:pt x="201" y="40"/>
                    <a:pt x="201" y="39"/>
                    <a:pt x="201" y="39"/>
                  </a:cubicBezTo>
                  <a:cubicBezTo>
                    <a:pt x="195" y="38"/>
                    <a:pt x="194" y="34"/>
                    <a:pt x="193" y="31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8586"/>
            <p:cNvSpPr>
              <a:spLocks/>
            </p:cNvSpPr>
            <p:nvPr/>
          </p:nvSpPr>
          <p:spPr bwMode="auto">
            <a:xfrm>
              <a:off x="2084388" y="3937000"/>
              <a:ext cx="1820862" cy="1295400"/>
            </a:xfrm>
            <a:custGeom>
              <a:avLst/>
              <a:gdLst>
                <a:gd name="T0" fmla="*/ 946 w 960"/>
                <a:gd name="T1" fmla="*/ 489 h 918"/>
                <a:gd name="T2" fmla="*/ 884 w 960"/>
                <a:gd name="T3" fmla="*/ 422 h 918"/>
                <a:gd name="T4" fmla="*/ 899 w 960"/>
                <a:gd name="T5" fmla="*/ 398 h 918"/>
                <a:gd name="T6" fmla="*/ 916 w 960"/>
                <a:gd name="T7" fmla="*/ 347 h 918"/>
                <a:gd name="T8" fmla="*/ 900 w 960"/>
                <a:gd name="T9" fmla="*/ 276 h 918"/>
                <a:gd name="T10" fmla="*/ 945 w 960"/>
                <a:gd name="T11" fmla="*/ 189 h 918"/>
                <a:gd name="T12" fmla="*/ 918 w 960"/>
                <a:gd name="T13" fmla="*/ 64 h 918"/>
                <a:gd name="T14" fmla="*/ 845 w 960"/>
                <a:gd name="T15" fmla="*/ 93 h 918"/>
                <a:gd name="T16" fmla="*/ 784 w 960"/>
                <a:gd name="T17" fmla="*/ 40 h 918"/>
                <a:gd name="T18" fmla="*/ 759 w 960"/>
                <a:gd name="T19" fmla="*/ 23 h 918"/>
                <a:gd name="T20" fmla="*/ 770 w 960"/>
                <a:gd name="T21" fmla="*/ 59 h 918"/>
                <a:gd name="T22" fmla="*/ 750 w 960"/>
                <a:gd name="T23" fmla="*/ 140 h 918"/>
                <a:gd name="T24" fmla="*/ 745 w 960"/>
                <a:gd name="T25" fmla="*/ 186 h 918"/>
                <a:gd name="T26" fmla="*/ 692 w 960"/>
                <a:gd name="T27" fmla="*/ 223 h 918"/>
                <a:gd name="T28" fmla="*/ 662 w 960"/>
                <a:gd name="T29" fmla="*/ 220 h 918"/>
                <a:gd name="T30" fmla="*/ 641 w 960"/>
                <a:gd name="T31" fmla="*/ 287 h 918"/>
                <a:gd name="T32" fmla="*/ 660 w 960"/>
                <a:gd name="T33" fmla="*/ 324 h 918"/>
                <a:gd name="T34" fmla="*/ 714 w 960"/>
                <a:gd name="T35" fmla="*/ 307 h 918"/>
                <a:gd name="T36" fmla="*/ 768 w 960"/>
                <a:gd name="T37" fmla="*/ 329 h 918"/>
                <a:gd name="T38" fmla="*/ 778 w 960"/>
                <a:gd name="T39" fmla="*/ 372 h 918"/>
                <a:gd name="T40" fmla="*/ 735 w 960"/>
                <a:gd name="T41" fmla="*/ 377 h 918"/>
                <a:gd name="T42" fmla="*/ 687 w 960"/>
                <a:gd name="T43" fmla="*/ 406 h 918"/>
                <a:gd name="T44" fmla="*/ 638 w 960"/>
                <a:gd name="T45" fmla="*/ 462 h 918"/>
                <a:gd name="T46" fmla="*/ 590 w 960"/>
                <a:gd name="T47" fmla="*/ 500 h 918"/>
                <a:gd name="T48" fmla="*/ 527 w 960"/>
                <a:gd name="T49" fmla="*/ 493 h 918"/>
                <a:gd name="T50" fmla="*/ 536 w 960"/>
                <a:gd name="T51" fmla="*/ 561 h 918"/>
                <a:gd name="T52" fmla="*/ 472 w 960"/>
                <a:gd name="T53" fmla="*/ 626 h 918"/>
                <a:gd name="T54" fmla="*/ 361 w 960"/>
                <a:gd name="T55" fmla="*/ 654 h 918"/>
                <a:gd name="T56" fmla="*/ 269 w 960"/>
                <a:gd name="T57" fmla="*/ 679 h 918"/>
                <a:gd name="T58" fmla="*/ 161 w 960"/>
                <a:gd name="T59" fmla="*/ 646 h 918"/>
                <a:gd name="T60" fmla="*/ 8 w 960"/>
                <a:gd name="T61" fmla="*/ 629 h 918"/>
                <a:gd name="T62" fmla="*/ 36 w 960"/>
                <a:gd name="T63" fmla="*/ 745 h 918"/>
                <a:gd name="T64" fmla="*/ 107 w 960"/>
                <a:gd name="T65" fmla="*/ 744 h 918"/>
                <a:gd name="T66" fmla="*/ 131 w 960"/>
                <a:gd name="T67" fmla="*/ 817 h 918"/>
                <a:gd name="T68" fmla="*/ 187 w 960"/>
                <a:gd name="T69" fmla="*/ 822 h 918"/>
                <a:gd name="T70" fmla="*/ 253 w 960"/>
                <a:gd name="T71" fmla="*/ 849 h 918"/>
                <a:gd name="T72" fmla="*/ 263 w 960"/>
                <a:gd name="T73" fmla="*/ 915 h 918"/>
                <a:gd name="T74" fmla="*/ 325 w 960"/>
                <a:gd name="T75" fmla="*/ 886 h 918"/>
                <a:gd name="T76" fmla="*/ 357 w 960"/>
                <a:gd name="T77" fmla="*/ 812 h 918"/>
                <a:gd name="T78" fmla="*/ 383 w 960"/>
                <a:gd name="T79" fmla="*/ 881 h 918"/>
                <a:gd name="T80" fmla="*/ 445 w 960"/>
                <a:gd name="T81" fmla="*/ 868 h 918"/>
                <a:gd name="T82" fmla="*/ 518 w 960"/>
                <a:gd name="T83" fmla="*/ 790 h 918"/>
                <a:gd name="T84" fmla="*/ 580 w 960"/>
                <a:gd name="T85" fmla="*/ 752 h 918"/>
                <a:gd name="T86" fmla="*/ 636 w 960"/>
                <a:gd name="T87" fmla="*/ 718 h 918"/>
                <a:gd name="T88" fmla="*/ 635 w 960"/>
                <a:gd name="T89" fmla="*/ 645 h 918"/>
                <a:gd name="T90" fmla="*/ 685 w 960"/>
                <a:gd name="T91" fmla="*/ 644 h 918"/>
                <a:gd name="T92" fmla="*/ 723 w 960"/>
                <a:gd name="T93" fmla="*/ 611 h 918"/>
                <a:gd name="T94" fmla="*/ 769 w 960"/>
                <a:gd name="T95" fmla="*/ 618 h 918"/>
                <a:gd name="T96" fmla="*/ 800 w 960"/>
                <a:gd name="T97" fmla="*/ 656 h 918"/>
                <a:gd name="T98" fmla="*/ 820 w 960"/>
                <a:gd name="T99" fmla="*/ 595 h 918"/>
                <a:gd name="T100" fmla="*/ 882 w 960"/>
                <a:gd name="T101" fmla="*/ 580 h 918"/>
                <a:gd name="T102" fmla="*/ 920 w 960"/>
                <a:gd name="T103" fmla="*/ 553 h 918"/>
                <a:gd name="T104" fmla="*/ 957 w 960"/>
                <a:gd name="T105" fmla="*/ 51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0" h="918">
                  <a:moveTo>
                    <a:pt x="957" y="510"/>
                  </a:moveTo>
                  <a:cubicBezTo>
                    <a:pt x="957" y="510"/>
                    <a:pt x="956" y="511"/>
                    <a:pt x="956" y="511"/>
                  </a:cubicBezTo>
                  <a:cubicBezTo>
                    <a:pt x="954" y="516"/>
                    <a:pt x="945" y="512"/>
                    <a:pt x="945" y="509"/>
                  </a:cubicBezTo>
                  <a:cubicBezTo>
                    <a:pt x="945" y="507"/>
                    <a:pt x="948" y="495"/>
                    <a:pt x="946" y="489"/>
                  </a:cubicBezTo>
                  <a:cubicBezTo>
                    <a:pt x="944" y="483"/>
                    <a:pt x="928" y="458"/>
                    <a:pt x="924" y="462"/>
                  </a:cubicBezTo>
                  <a:cubicBezTo>
                    <a:pt x="920" y="466"/>
                    <a:pt x="901" y="479"/>
                    <a:pt x="898" y="474"/>
                  </a:cubicBezTo>
                  <a:cubicBezTo>
                    <a:pt x="895" y="470"/>
                    <a:pt x="882" y="441"/>
                    <a:pt x="883" y="435"/>
                  </a:cubicBezTo>
                  <a:cubicBezTo>
                    <a:pt x="884" y="430"/>
                    <a:pt x="885" y="427"/>
                    <a:pt x="884" y="422"/>
                  </a:cubicBezTo>
                  <a:cubicBezTo>
                    <a:pt x="883" y="417"/>
                    <a:pt x="862" y="403"/>
                    <a:pt x="862" y="403"/>
                  </a:cubicBezTo>
                  <a:cubicBezTo>
                    <a:pt x="862" y="403"/>
                    <a:pt x="863" y="391"/>
                    <a:pt x="869" y="392"/>
                  </a:cubicBezTo>
                  <a:cubicBezTo>
                    <a:pt x="875" y="393"/>
                    <a:pt x="886" y="394"/>
                    <a:pt x="893" y="394"/>
                  </a:cubicBezTo>
                  <a:cubicBezTo>
                    <a:pt x="899" y="394"/>
                    <a:pt x="895" y="405"/>
                    <a:pt x="899" y="398"/>
                  </a:cubicBezTo>
                  <a:cubicBezTo>
                    <a:pt x="903" y="392"/>
                    <a:pt x="897" y="383"/>
                    <a:pt x="901" y="379"/>
                  </a:cubicBezTo>
                  <a:cubicBezTo>
                    <a:pt x="905" y="375"/>
                    <a:pt x="913" y="381"/>
                    <a:pt x="911" y="372"/>
                  </a:cubicBezTo>
                  <a:cubicBezTo>
                    <a:pt x="909" y="363"/>
                    <a:pt x="893" y="357"/>
                    <a:pt x="902" y="353"/>
                  </a:cubicBezTo>
                  <a:cubicBezTo>
                    <a:pt x="912" y="349"/>
                    <a:pt x="908" y="352"/>
                    <a:pt x="916" y="347"/>
                  </a:cubicBezTo>
                  <a:cubicBezTo>
                    <a:pt x="924" y="342"/>
                    <a:pt x="923" y="329"/>
                    <a:pt x="919" y="332"/>
                  </a:cubicBezTo>
                  <a:cubicBezTo>
                    <a:pt x="915" y="335"/>
                    <a:pt x="903" y="339"/>
                    <a:pt x="898" y="335"/>
                  </a:cubicBezTo>
                  <a:cubicBezTo>
                    <a:pt x="894" y="331"/>
                    <a:pt x="874" y="320"/>
                    <a:pt x="872" y="313"/>
                  </a:cubicBezTo>
                  <a:cubicBezTo>
                    <a:pt x="870" y="306"/>
                    <a:pt x="891" y="287"/>
                    <a:pt x="900" y="276"/>
                  </a:cubicBezTo>
                  <a:cubicBezTo>
                    <a:pt x="910" y="264"/>
                    <a:pt x="918" y="232"/>
                    <a:pt x="922" y="238"/>
                  </a:cubicBezTo>
                  <a:cubicBezTo>
                    <a:pt x="926" y="244"/>
                    <a:pt x="936" y="267"/>
                    <a:pt x="936" y="258"/>
                  </a:cubicBezTo>
                  <a:cubicBezTo>
                    <a:pt x="936" y="249"/>
                    <a:pt x="932" y="207"/>
                    <a:pt x="934" y="204"/>
                  </a:cubicBezTo>
                  <a:cubicBezTo>
                    <a:pt x="936" y="200"/>
                    <a:pt x="945" y="195"/>
                    <a:pt x="945" y="189"/>
                  </a:cubicBezTo>
                  <a:cubicBezTo>
                    <a:pt x="945" y="183"/>
                    <a:pt x="936" y="165"/>
                    <a:pt x="937" y="158"/>
                  </a:cubicBezTo>
                  <a:cubicBezTo>
                    <a:pt x="938" y="151"/>
                    <a:pt x="941" y="131"/>
                    <a:pt x="945" y="121"/>
                  </a:cubicBezTo>
                  <a:cubicBezTo>
                    <a:pt x="949" y="111"/>
                    <a:pt x="952" y="98"/>
                    <a:pt x="949" y="91"/>
                  </a:cubicBezTo>
                  <a:cubicBezTo>
                    <a:pt x="946" y="83"/>
                    <a:pt x="925" y="62"/>
                    <a:pt x="918" y="64"/>
                  </a:cubicBezTo>
                  <a:cubicBezTo>
                    <a:pt x="911" y="66"/>
                    <a:pt x="911" y="80"/>
                    <a:pt x="907" y="82"/>
                  </a:cubicBezTo>
                  <a:cubicBezTo>
                    <a:pt x="903" y="84"/>
                    <a:pt x="882" y="88"/>
                    <a:pt x="878" y="92"/>
                  </a:cubicBezTo>
                  <a:cubicBezTo>
                    <a:pt x="874" y="95"/>
                    <a:pt x="876" y="97"/>
                    <a:pt x="867" y="97"/>
                  </a:cubicBezTo>
                  <a:cubicBezTo>
                    <a:pt x="858" y="97"/>
                    <a:pt x="848" y="101"/>
                    <a:pt x="845" y="93"/>
                  </a:cubicBezTo>
                  <a:cubicBezTo>
                    <a:pt x="842" y="84"/>
                    <a:pt x="831" y="58"/>
                    <a:pt x="832" y="54"/>
                  </a:cubicBezTo>
                  <a:cubicBezTo>
                    <a:pt x="833" y="49"/>
                    <a:pt x="817" y="38"/>
                    <a:pt x="814" y="42"/>
                  </a:cubicBezTo>
                  <a:cubicBezTo>
                    <a:pt x="811" y="46"/>
                    <a:pt x="811" y="57"/>
                    <a:pt x="804" y="53"/>
                  </a:cubicBezTo>
                  <a:cubicBezTo>
                    <a:pt x="797" y="48"/>
                    <a:pt x="780" y="45"/>
                    <a:pt x="784" y="40"/>
                  </a:cubicBezTo>
                  <a:cubicBezTo>
                    <a:pt x="789" y="35"/>
                    <a:pt x="794" y="27"/>
                    <a:pt x="794" y="18"/>
                  </a:cubicBezTo>
                  <a:cubicBezTo>
                    <a:pt x="794" y="14"/>
                    <a:pt x="789" y="7"/>
                    <a:pt x="784" y="0"/>
                  </a:cubicBezTo>
                  <a:cubicBezTo>
                    <a:pt x="780" y="1"/>
                    <a:pt x="775" y="5"/>
                    <a:pt x="772" y="5"/>
                  </a:cubicBezTo>
                  <a:cubicBezTo>
                    <a:pt x="768" y="5"/>
                    <a:pt x="761" y="20"/>
                    <a:pt x="759" y="23"/>
                  </a:cubicBezTo>
                  <a:cubicBezTo>
                    <a:pt x="756" y="25"/>
                    <a:pt x="753" y="31"/>
                    <a:pt x="750" y="35"/>
                  </a:cubicBezTo>
                  <a:cubicBezTo>
                    <a:pt x="747" y="39"/>
                    <a:pt x="747" y="46"/>
                    <a:pt x="751" y="42"/>
                  </a:cubicBezTo>
                  <a:cubicBezTo>
                    <a:pt x="756" y="38"/>
                    <a:pt x="764" y="39"/>
                    <a:pt x="767" y="44"/>
                  </a:cubicBezTo>
                  <a:cubicBezTo>
                    <a:pt x="770" y="48"/>
                    <a:pt x="767" y="56"/>
                    <a:pt x="770" y="59"/>
                  </a:cubicBezTo>
                  <a:cubicBezTo>
                    <a:pt x="773" y="62"/>
                    <a:pt x="778" y="67"/>
                    <a:pt x="775" y="75"/>
                  </a:cubicBezTo>
                  <a:cubicBezTo>
                    <a:pt x="772" y="82"/>
                    <a:pt x="769" y="87"/>
                    <a:pt x="763" y="94"/>
                  </a:cubicBezTo>
                  <a:cubicBezTo>
                    <a:pt x="758" y="101"/>
                    <a:pt x="757" y="110"/>
                    <a:pt x="756" y="117"/>
                  </a:cubicBezTo>
                  <a:cubicBezTo>
                    <a:pt x="755" y="123"/>
                    <a:pt x="752" y="135"/>
                    <a:pt x="750" y="140"/>
                  </a:cubicBezTo>
                  <a:cubicBezTo>
                    <a:pt x="747" y="145"/>
                    <a:pt x="747" y="145"/>
                    <a:pt x="747" y="150"/>
                  </a:cubicBezTo>
                  <a:cubicBezTo>
                    <a:pt x="747" y="155"/>
                    <a:pt x="743" y="157"/>
                    <a:pt x="742" y="162"/>
                  </a:cubicBezTo>
                  <a:cubicBezTo>
                    <a:pt x="742" y="167"/>
                    <a:pt x="740" y="171"/>
                    <a:pt x="743" y="174"/>
                  </a:cubicBezTo>
                  <a:cubicBezTo>
                    <a:pt x="745" y="177"/>
                    <a:pt x="747" y="181"/>
                    <a:pt x="745" y="186"/>
                  </a:cubicBezTo>
                  <a:cubicBezTo>
                    <a:pt x="744" y="191"/>
                    <a:pt x="743" y="196"/>
                    <a:pt x="734" y="198"/>
                  </a:cubicBezTo>
                  <a:cubicBezTo>
                    <a:pt x="726" y="201"/>
                    <a:pt x="724" y="199"/>
                    <a:pt x="721" y="205"/>
                  </a:cubicBezTo>
                  <a:cubicBezTo>
                    <a:pt x="718" y="212"/>
                    <a:pt x="705" y="227"/>
                    <a:pt x="701" y="227"/>
                  </a:cubicBezTo>
                  <a:cubicBezTo>
                    <a:pt x="698" y="227"/>
                    <a:pt x="694" y="224"/>
                    <a:pt x="692" y="223"/>
                  </a:cubicBezTo>
                  <a:cubicBezTo>
                    <a:pt x="689" y="223"/>
                    <a:pt x="682" y="223"/>
                    <a:pt x="678" y="221"/>
                  </a:cubicBezTo>
                  <a:cubicBezTo>
                    <a:pt x="677" y="221"/>
                    <a:pt x="675" y="221"/>
                    <a:pt x="674" y="221"/>
                  </a:cubicBezTo>
                  <a:cubicBezTo>
                    <a:pt x="673" y="220"/>
                    <a:pt x="665" y="217"/>
                    <a:pt x="664" y="216"/>
                  </a:cubicBezTo>
                  <a:cubicBezTo>
                    <a:pt x="664" y="216"/>
                    <a:pt x="662" y="219"/>
                    <a:pt x="662" y="220"/>
                  </a:cubicBezTo>
                  <a:cubicBezTo>
                    <a:pt x="662" y="222"/>
                    <a:pt x="660" y="227"/>
                    <a:pt x="660" y="228"/>
                  </a:cubicBezTo>
                  <a:cubicBezTo>
                    <a:pt x="658" y="233"/>
                    <a:pt x="650" y="259"/>
                    <a:pt x="649" y="262"/>
                  </a:cubicBezTo>
                  <a:cubicBezTo>
                    <a:pt x="649" y="265"/>
                    <a:pt x="647" y="277"/>
                    <a:pt x="646" y="280"/>
                  </a:cubicBezTo>
                  <a:cubicBezTo>
                    <a:pt x="645" y="283"/>
                    <a:pt x="641" y="282"/>
                    <a:pt x="641" y="287"/>
                  </a:cubicBezTo>
                  <a:cubicBezTo>
                    <a:pt x="640" y="292"/>
                    <a:pt x="646" y="299"/>
                    <a:pt x="645" y="303"/>
                  </a:cubicBezTo>
                  <a:cubicBezTo>
                    <a:pt x="644" y="306"/>
                    <a:pt x="635" y="309"/>
                    <a:pt x="635" y="314"/>
                  </a:cubicBezTo>
                  <a:cubicBezTo>
                    <a:pt x="635" y="320"/>
                    <a:pt x="649" y="337"/>
                    <a:pt x="651" y="335"/>
                  </a:cubicBezTo>
                  <a:cubicBezTo>
                    <a:pt x="654" y="332"/>
                    <a:pt x="652" y="324"/>
                    <a:pt x="660" y="324"/>
                  </a:cubicBezTo>
                  <a:cubicBezTo>
                    <a:pt x="668" y="324"/>
                    <a:pt x="669" y="324"/>
                    <a:pt x="674" y="322"/>
                  </a:cubicBezTo>
                  <a:cubicBezTo>
                    <a:pt x="679" y="319"/>
                    <a:pt x="681" y="317"/>
                    <a:pt x="685" y="319"/>
                  </a:cubicBezTo>
                  <a:cubicBezTo>
                    <a:pt x="689" y="322"/>
                    <a:pt x="696" y="329"/>
                    <a:pt x="698" y="328"/>
                  </a:cubicBezTo>
                  <a:cubicBezTo>
                    <a:pt x="700" y="327"/>
                    <a:pt x="711" y="310"/>
                    <a:pt x="714" y="307"/>
                  </a:cubicBezTo>
                  <a:cubicBezTo>
                    <a:pt x="718" y="305"/>
                    <a:pt x="725" y="301"/>
                    <a:pt x="733" y="304"/>
                  </a:cubicBezTo>
                  <a:cubicBezTo>
                    <a:pt x="740" y="306"/>
                    <a:pt x="746" y="313"/>
                    <a:pt x="750" y="315"/>
                  </a:cubicBezTo>
                  <a:cubicBezTo>
                    <a:pt x="755" y="318"/>
                    <a:pt x="755" y="315"/>
                    <a:pt x="759" y="319"/>
                  </a:cubicBezTo>
                  <a:cubicBezTo>
                    <a:pt x="763" y="323"/>
                    <a:pt x="766" y="326"/>
                    <a:pt x="768" y="329"/>
                  </a:cubicBezTo>
                  <a:cubicBezTo>
                    <a:pt x="770" y="332"/>
                    <a:pt x="773" y="333"/>
                    <a:pt x="779" y="337"/>
                  </a:cubicBezTo>
                  <a:cubicBezTo>
                    <a:pt x="785" y="340"/>
                    <a:pt x="792" y="353"/>
                    <a:pt x="793" y="355"/>
                  </a:cubicBezTo>
                  <a:cubicBezTo>
                    <a:pt x="794" y="358"/>
                    <a:pt x="793" y="370"/>
                    <a:pt x="789" y="370"/>
                  </a:cubicBezTo>
                  <a:cubicBezTo>
                    <a:pt x="786" y="371"/>
                    <a:pt x="780" y="370"/>
                    <a:pt x="778" y="372"/>
                  </a:cubicBezTo>
                  <a:cubicBezTo>
                    <a:pt x="776" y="374"/>
                    <a:pt x="773" y="375"/>
                    <a:pt x="770" y="374"/>
                  </a:cubicBezTo>
                  <a:cubicBezTo>
                    <a:pt x="767" y="373"/>
                    <a:pt x="765" y="368"/>
                    <a:pt x="760" y="370"/>
                  </a:cubicBezTo>
                  <a:cubicBezTo>
                    <a:pt x="755" y="371"/>
                    <a:pt x="749" y="376"/>
                    <a:pt x="746" y="375"/>
                  </a:cubicBezTo>
                  <a:cubicBezTo>
                    <a:pt x="743" y="375"/>
                    <a:pt x="739" y="373"/>
                    <a:pt x="735" y="377"/>
                  </a:cubicBezTo>
                  <a:cubicBezTo>
                    <a:pt x="732" y="381"/>
                    <a:pt x="722" y="389"/>
                    <a:pt x="718" y="388"/>
                  </a:cubicBezTo>
                  <a:cubicBezTo>
                    <a:pt x="714" y="387"/>
                    <a:pt x="711" y="382"/>
                    <a:pt x="710" y="385"/>
                  </a:cubicBezTo>
                  <a:cubicBezTo>
                    <a:pt x="709" y="388"/>
                    <a:pt x="711" y="398"/>
                    <a:pt x="706" y="399"/>
                  </a:cubicBezTo>
                  <a:cubicBezTo>
                    <a:pt x="702" y="399"/>
                    <a:pt x="689" y="404"/>
                    <a:pt x="687" y="406"/>
                  </a:cubicBezTo>
                  <a:cubicBezTo>
                    <a:pt x="685" y="409"/>
                    <a:pt x="674" y="423"/>
                    <a:pt x="674" y="428"/>
                  </a:cubicBezTo>
                  <a:cubicBezTo>
                    <a:pt x="674" y="432"/>
                    <a:pt x="676" y="437"/>
                    <a:pt x="674" y="438"/>
                  </a:cubicBezTo>
                  <a:cubicBezTo>
                    <a:pt x="672" y="440"/>
                    <a:pt x="660" y="453"/>
                    <a:pt x="656" y="455"/>
                  </a:cubicBezTo>
                  <a:cubicBezTo>
                    <a:pt x="653" y="458"/>
                    <a:pt x="642" y="461"/>
                    <a:pt x="638" y="462"/>
                  </a:cubicBezTo>
                  <a:cubicBezTo>
                    <a:pt x="634" y="462"/>
                    <a:pt x="628" y="457"/>
                    <a:pt x="626" y="459"/>
                  </a:cubicBezTo>
                  <a:cubicBezTo>
                    <a:pt x="624" y="460"/>
                    <a:pt x="614" y="476"/>
                    <a:pt x="611" y="479"/>
                  </a:cubicBezTo>
                  <a:cubicBezTo>
                    <a:pt x="609" y="483"/>
                    <a:pt x="608" y="488"/>
                    <a:pt x="603" y="490"/>
                  </a:cubicBezTo>
                  <a:cubicBezTo>
                    <a:pt x="599" y="492"/>
                    <a:pt x="593" y="498"/>
                    <a:pt x="590" y="500"/>
                  </a:cubicBezTo>
                  <a:cubicBezTo>
                    <a:pt x="586" y="503"/>
                    <a:pt x="571" y="504"/>
                    <a:pt x="562" y="500"/>
                  </a:cubicBezTo>
                  <a:cubicBezTo>
                    <a:pt x="554" y="496"/>
                    <a:pt x="551" y="491"/>
                    <a:pt x="546" y="491"/>
                  </a:cubicBezTo>
                  <a:cubicBezTo>
                    <a:pt x="541" y="491"/>
                    <a:pt x="538" y="492"/>
                    <a:pt x="535" y="492"/>
                  </a:cubicBezTo>
                  <a:cubicBezTo>
                    <a:pt x="532" y="492"/>
                    <a:pt x="531" y="487"/>
                    <a:pt x="527" y="493"/>
                  </a:cubicBezTo>
                  <a:cubicBezTo>
                    <a:pt x="523" y="499"/>
                    <a:pt x="518" y="516"/>
                    <a:pt x="517" y="520"/>
                  </a:cubicBezTo>
                  <a:cubicBezTo>
                    <a:pt x="517" y="525"/>
                    <a:pt x="514" y="526"/>
                    <a:pt x="515" y="530"/>
                  </a:cubicBezTo>
                  <a:cubicBezTo>
                    <a:pt x="516" y="534"/>
                    <a:pt x="526" y="544"/>
                    <a:pt x="531" y="549"/>
                  </a:cubicBezTo>
                  <a:cubicBezTo>
                    <a:pt x="536" y="554"/>
                    <a:pt x="538" y="558"/>
                    <a:pt x="536" y="561"/>
                  </a:cubicBezTo>
                  <a:cubicBezTo>
                    <a:pt x="533" y="563"/>
                    <a:pt x="523" y="576"/>
                    <a:pt x="520" y="578"/>
                  </a:cubicBezTo>
                  <a:cubicBezTo>
                    <a:pt x="518" y="581"/>
                    <a:pt x="509" y="585"/>
                    <a:pt x="506" y="588"/>
                  </a:cubicBezTo>
                  <a:cubicBezTo>
                    <a:pt x="502" y="590"/>
                    <a:pt x="490" y="608"/>
                    <a:pt x="487" y="613"/>
                  </a:cubicBezTo>
                  <a:cubicBezTo>
                    <a:pt x="485" y="618"/>
                    <a:pt x="479" y="623"/>
                    <a:pt x="472" y="626"/>
                  </a:cubicBezTo>
                  <a:cubicBezTo>
                    <a:pt x="465" y="628"/>
                    <a:pt x="458" y="639"/>
                    <a:pt x="451" y="641"/>
                  </a:cubicBezTo>
                  <a:cubicBezTo>
                    <a:pt x="445" y="643"/>
                    <a:pt x="434" y="641"/>
                    <a:pt x="429" y="642"/>
                  </a:cubicBezTo>
                  <a:cubicBezTo>
                    <a:pt x="424" y="644"/>
                    <a:pt x="418" y="643"/>
                    <a:pt x="413" y="643"/>
                  </a:cubicBezTo>
                  <a:cubicBezTo>
                    <a:pt x="408" y="643"/>
                    <a:pt x="369" y="650"/>
                    <a:pt x="361" y="654"/>
                  </a:cubicBezTo>
                  <a:cubicBezTo>
                    <a:pt x="353" y="657"/>
                    <a:pt x="317" y="676"/>
                    <a:pt x="310" y="680"/>
                  </a:cubicBezTo>
                  <a:cubicBezTo>
                    <a:pt x="303" y="684"/>
                    <a:pt x="291" y="692"/>
                    <a:pt x="289" y="692"/>
                  </a:cubicBezTo>
                  <a:cubicBezTo>
                    <a:pt x="286" y="692"/>
                    <a:pt x="274" y="691"/>
                    <a:pt x="272" y="689"/>
                  </a:cubicBezTo>
                  <a:cubicBezTo>
                    <a:pt x="270" y="687"/>
                    <a:pt x="274" y="679"/>
                    <a:pt x="269" y="679"/>
                  </a:cubicBezTo>
                  <a:cubicBezTo>
                    <a:pt x="264" y="680"/>
                    <a:pt x="245" y="688"/>
                    <a:pt x="241" y="686"/>
                  </a:cubicBezTo>
                  <a:cubicBezTo>
                    <a:pt x="236" y="684"/>
                    <a:pt x="218" y="677"/>
                    <a:pt x="212" y="675"/>
                  </a:cubicBezTo>
                  <a:cubicBezTo>
                    <a:pt x="205" y="673"/>
                    <a:pt x="175" y="669"/>
                    <a:pt x="173" y="662"/>
                  </a:cubicBezTo>
                  <a:cubicBezTo>
                    <a:pt x="170" y="656"/>
                    <a:pt x="169" y="647"/>
                    <a:pt x="161" y="646"/>
                  </a:cubicBezTo>
                  <a:cubicBezTo>
                    <a:pt x="152" y="645"/>
                    <a:pt x="106" y="636"/>
                    <a:pt x="102" y="638"/>
                  </a:cubicBezTo>
                  <a:cubicBezTo>
                    <a:pt x="98" y="640"/>
                    <a:pt x="87" y="644"/>
                    <a:pt x="81" y="644"/>
                  </a:cubicBezTo>
                  <a:cubicBezTo>
                    <a:pt x="76" y="644"/>
                    <a:pt x="53" y="639"/>
                    <a:pt x="42" y="639"/>
                  </a:cubicBezTo>
                  <a:cubicBezTo>
                    <a:pt x="31" y="638"/>
                    <a:pt x="13" y="630"/>
                    <a:pt x="8" y="629"/>
                  </a:cubicBezTo>
                  <a:cubicBezTo>
                    <a:pt x="4" y="628"/>
                    <a:pt x="2" y="629"/>
                    <a:pt x="0" y="630"/>
                  </a:cubicBezTo>
                  <a:cubicBezTo>
                    <a:pt x="8" y="652"/>
                    <a:pt x="15" y="688"/>
                    <a:pt x="15" y="694"/>
                  </a:cubicBezTo>
                  <a:cubicBezTo>
                    <a:pt x="15" y="700"/>
                    <a:pt x="21" y="715"/>
                    <a:pt x="28" y="726"/>
                  </a:cubicBezTo>
                  <a:cubicBezTo>
                    <a:pt x="35" y="736"/>
                    <a:pt x="35" y="736"/>
                    <a:pt x="36" y="745"/>
                  </a:cubicBezTo>
                  <a:cubicBezTo>
                    <a:pt x="37" y="754"/>
                    <a:pt x="44" y="751"/>
                    <a:pt x="52" y="744"/>
                  </a:cubicBezTo>
                  <a:cubicBezTo>
                    <a:pt x="60" y="738"/>
                    <a:pt x="68" y="734"/>
                    <a:pt x="74" y="735"/>
                  </a:cubicBezTo>
                  <a:cubicBezTo>
                    <a:pt x="80" y="736"/>
                    <a:pt x="87" y="732"/>
                    <a:pt x="94" y="731"/>
                  </a:cubicBezTo>
                  <a:cubicBezTo>
                    <a:pt x="101" y="730"/>
                    <a:pt x="104" y="739"/>
                    <a:pt x="107" y="744"/>
                  </a:cubicBezTo>
                  <a:cubicBezTo>
                    <a:pt x="109" y="750"/>
                    <a:pt x="99" y="756"/>
                    <a:pt x="98" y="763"/>
                  </a:cubicBezTo>
                  <a:cubicBezTo>
                    <a:pt x="97" y="770"/>
                    <a:pt x="85" y="776"/>
                    <a:pt x="80" y="780"/>
                  </a:cubicBezTo>
                  <a:cubicBezTo>
                    <a:pt x="75" y="784"/>
                    <a:pt x="102" y="794"/>
                    <a:pt x="106" y="799"/>
                  </a:cubicBezTo>
                  <a:cubicBezTo>
                    <a:pt x="110" y="804"/>
                    <a:pt x="131" y="811"/>
                    <a:pt x="131" y="817"/>
                  </a:cubicBezTo>
                  <a:cubicBezTo>
                    <a:pt x="131" y="823"/>
                    <a:pt x="141" y="835"/>
                    <a:pt x="144" y="839"/>
                  </a:cubicBezTo>
                  <a:cubicBezTo>
                    <a:pt x="147" y="843"/>
                    <a:pt x="161" y="848"/>
                    <a:pt x="168" y="846"/>
                  </a:cubicBezTo>
                  <a:cubicBezTo>
                    <a:pt x="175" y="845"/>
                    <a:pt x="170" y="837"/>
                    <a:pt x="171" y="832"/>
                  </a:cubicBezTo>
                  <a:cubicBezTo>
                    <a:pt x="173" y="826"/>
                    <a:pt x="181" y="824"/>
                    <a:pt x="187" y="822"/>
                  </a:cubicBezTo>
                  <a:cubicBezTo>
                    <a:pt x="193" y="820"/>
                    <a:pt x="207" y="826"/>
                    <a:pt x="217" y="825"/>
                  </a:cubicBezTo>
                  <a:cubicBezTo>
                    <a:pt x="227" y="824"/>
                    <a:pt x="244" y="810"/>
                    <a:pt x="250" y="809"/>
                  </a:cubicBezTo>
                  <a:cubicBezTo>
                    <a:pt x="256" y="808"/>
                    <a:pt x="259" y="821"/>
                    <a:pt x="261" y="829"/>
                  </a:cubicBezTo>
                  <a:cubicBezTo>
                    <a:pt x="264" y="837"/>
                    <a:pt x="257" y="840"/>
                    <a:pt x="253" y="849"/>
                  </a:cubicBezTo>
                  <a:cubicBezTo>
                    <a:pt x="249" y="858"/>
                    <a:pt x="238" y="858"/>
                    <a:pt x="232" y="866"/>
                  </a:cubicBezTo>
                  <a:cubicBezTo>
                    <a:pt x="226" y="874"/>
                    <a:pt x="233" y="880"/>
                    <a:pt x="227" y="884"/>
                  </a:cubicBezTo>
                  <a:cubicBezTo>
                    <a:pt x="221" y="889"/>
                    <a:pt x="231" y="893"/>
                    <a:pt x="241" y="900"/>
                  </a:cubicBezTo>
                  <a:cubicBezTo>
                    <a:pt x="251" y="906"/>
                    <a:pt x="256" y="912"/>
                    <a:pt x="263" y="915"/>
                  </a:cubicBezTo>
                  <a:cubicBezTo>
                    <a:pt x="271" y="918"/>
                    <a:pt x="281" y="911"/>
                    <a:pt x="287" y="910"/>
                  </a:cubicBezTo>
                  <a:cubicBezTo>
                    <a:pt x="293" y="910"/>
                    <a:pt x="295" y="906"/>
                    <a:pt x="301" y="900"/>
                  </a:cubicBezTo>
                  <a:cubicBezTo>
                    <a:pt x="307" y="894"/>
                    <a:pt x="319" y="898"/>
                    <a:pt x="324" y="898"/>
                  </a:cubicBezTo>
                  <a:cubicBezTo>
                    <a:pt x="329" y="898"/>
                    <a:pt x="329" y="891"/>
                    <a:pt x="325" y="886"/>
                  </a:cubicBezTo>
                  <a:cubicBezTo>
                    <a:pt x="321" y="880"/>
                    <a:pt x="321" y="864"/>
                    <a:pt x="321" y="856"/>
                  </a:cubicBezTo>
                  <a:cubicBezTo>
                    <a:pt x="321" y="848"/>
                    <a:pt x="329" y="830"/>
                    <a:pt x="333" y="826"/>
                  </a:cubicBezTo>
                  <a:cubicBezTo>
                    <a:pt x="337" y="822"/>
                    <a:pt x="339" y="816"/>
                    <a:pt x="341" y="816"/>
                  </a:cubicBezTo>
                  <a:cubicBezTo>
                    <a:pt x="343" y="816"/>
                    <a:pt x="352" y="813"/>
                    <a:pt x="357" y="812"/>
                  </a:cubicBezTo>
                  <a:cubicBezTo>
                    <a:pt x="361" y="810"/>
                    <a:pt x="364" y="823"/>
                    <a:pt x="366" y="830"/>
                  </a:cubicBezTo>
                  <a:cubicBezTo>
                    <a:pt x="368" y="836"/>
                    <a:pt x="363" y="843"/>
                    <a:pt x="359" y="849"/>
                  </a:cubicBezTo>
                  <a:cubicBezTo>
                    <a:pt x="355" y="855"/>
                    <a:pt x="348" y="862"/>
                    <a:pt x="349" y="866"/>
                  </a:cubicBezTo>
                  <a:cubicBezTo>
                    <a:pt x="351" y="871"/>
                    <a:pt x="375" y="876"/>
                    <a:pt x="383" y="881"/>
                  </a:cubicBezTo>
                  <a:cubicBezTo>
                    <a:pt x="391" y="886"/>
                    <a:pt x="393" y="887"/>
                    <a:pt x="401" y="890"/>
                  </a:cubicBezTo>
                  <a:cubicBezTo>
                    <a:pt x="409" y="892"/>
                    <a:pt x="418" y="893"/>
                    <a:pt x="428" y="894"/>
                  </a:cubicBezTo>
                  <a:cubicBezTo>
                    <a:pt x="438" y="896"/>
                    <a:pt x="441" y="885"/>
                    <a:pt x="446" y="883"/>
                  </a:cubicBezTo>
                  <a:cubicBezTo>
                    <a:pt x="451" y="881"/>
                    <a:pt x="446" y="873"/>
                    <a:pt x="445" y="868"/>
                  </a:cubicBezTo>
                  <a:cubicBezTo>
                    <a:pt x="443" y="862"/>
                    <a:pt x="457" y="836"/>
                    <a:pt x="460" y="832"/>
                  </a:cubicBezTo>
                  <a:cubicBezTo>
                    <a:pt x="463" y="828"/>
                    <a:pt x="479" y="810"/>
                    <a:pt x="488" y="802"/>
                  </a:cubicBezTo>
                  <a:cubicBezTo>
                    <a:pt x="497" y="795"/>
                    <a:pt x="499" y="800"/>
                    <a:pt x="505" y="803"/>
                  </a:cubicBezTo>
                  <a:cubicBezTo>
                    <a:pt x="511" y="806"/>
                    <a:pt x="512" y="797"/>
                    <a:pt x="518" y="790"/>
                  </a:cubicBezTo>
                  <a:cubicBezTo>
                    <a:pt x="524" y="782"/>
                    <a:pt x="519" y="794"/>
                    <a:pt x="521" y="797"/>
                  </a:cubicBezTo>
                  <a:cubicBezTo>
                    <a:pt x="523" y="800"/>
                    <a:pt x="542" y="782"/>
                    <a:pt x="547" y="780"/>
                  </a:cubicBezTo>
                  <a:cubicBezTo>
                    <a:pt x="551" y="778"/>
                    <a:pt x="563" y="754"/>
                    <a:pt x="565" y="750"/>
                  </a:cubicBezTo>
                  <a:cubicBezTo>
                    <a:pt x="568" y="746"/>
                    <a:pt x="573" y="750"/>
                    <a:pt x="580" y="752"/>
                  </a:cubicBezTo>
                  <a:cubicBezTo>
                    <a:pt x="587" y="753"/>
                    <a:pt x="594" y="738"/>
                    <a:pt x="598" y="738"/>
                  </a:cubicBezTo>
                  <a:cubicBezTo>
                    <a:pt x="602" y="737"/>
                    <a:pt x="601" y="742"/>
                    <a:pt x="605" y="747"/>
                  </a:cubicBezTo>
                  <a:cubicBezTo>
                    <a:pt x="610" y="752"/>
                    <a:pt x="618" y="733"/>
                    <a:pt x="623" y="728"/>
                  </a:cubicBezTo>
                  <a:cubicBezTo>
                    <a:pt x="627" y="724"/>
                    <a:pt x="631" y="721"/>
                    <a:pt x="636" y="718"/>
                  </a:cubicBezTo>
                  <a:cubicBezTo>
                    <a:pt x="634" y="716"/>
                    <a:pt x="631" y="713"/>
                    <a:pt x="630" y="711"/>
                  </a:cubicBezTo>
                  <a:cubicBezTo>
                    <a:pt x="626" y="705"/>
                    <a:pt x="620" y="694"/>
                    <a:pt x="619" y="688"/>
                  </a:cubicBezTo>
                  <a:cubicBezTo>
                    <a:pt x="619" y="681"/>
                    <a:pt x="626" y="670"/>
                    <a:pt x="626" y="666"/>
                  </a:cubicBezTo>
                  <a:cubicBezTo>
                    <a:pt x="626" y="662"/>
                    <a:pt x="631" y="650"/>
                    <a:pt x="635" y="645"/>
                  </a:cubicBezTo>
                  <a:cubicBezTo>
                    <a:pt x="640" y="640"/>
                    <a:pt x="639" y="638"/>
                    <a:pt x="646" y="635"/>
                  </a:cubicBezTo>
                  <a:cubicBezTo>
                    <a:pt x="653" y="632"/>
                    <a:pt x="653" y="652"/>
                    <a:pt x="653" y="660"/>
                  </a:cubicBezTo>
                  <a:cubicBezTo>
                    <a:pt x="653" y="667"/>
                    <a:pt x="665" y="662"/>
                    <a:pt x="668" y="661"/>
                  </a:cubicBezTo>
                  <a:cubicBezTo>
                    <a:pt x="671" y="660"/>
                    <a:pt x="679" y="651"/>
                    <a:pt x="685" y="644"/>
                  </a:cubicBezTo>
                  <a:cubicBezTo>
                    <a:pt x="692" y="636"/>
                    <a:pt x="690" y="643"/>
                    <a:pt x="695" y="648"/>
                  </a:cubicBezTo>
                  <a:cubicBezTo>
                    <a:pt x="701" y="652"/>
                    <a:pt x="703" y="642"/>
                    <a:pt x="703" y="638"/>
                  </a:cubicBezTo>
                  <a:cubicBezTo>
                    <a:pt x="703" y="634"/>
                    <a:pt x="705" y="638"/>
                    <a:pt x="717" y="636"/>
                  </a:cubicBezTo>
                  <a:cubicBezTo>
                    <a:pt x="729" y="634"/>
                    <a:pt x="723" y="617"/>
                    <a:pt x="723" y="611"/>
                  </a:cubicBezTo>
                  <a:cubicBezTo>
                    <a:pt x="723" y="605"/>
                    <a:pt x="729" y="607"/>
                    <a:pt x="737" y="607"/>
                  </a:cubicBezTo>
                  <a:cubicBezTo>
                    <a:pt x="745" y="607"/>
                    <a:pt x="737" y="602"/>
                    <a:pt x="743" y="596"/>
                  </a:cubicBezTo>
                  <a:cubicBezTo>
                    <a:pt x="748" y="591"/>
                    <a:pt x="751" y="599"/>
                    <a:pt x="760" y="606"/>
                  </a:cubicBezTo>
                  <a:cubicBezTo>
                    <a:pt x="769" y="612"/>
                    <a:pt x="765" y="618"/>
                    <a:pt x="769" y="618"/>
                  </a:cubicBezTo>
                  <a:cubicBezTo>
                    <a:pt x="773" y="618"/>
                    <a:pt x="774" y="624"/>
                    <a:pt x="777" y="632"/>
                  </a:cubicBezTo>
                  <a:cubicBezTo>
                    <a:pt x="781" y="640"/>
                    <a:pt x="775" y="638"/>
                    <a:pt x="774" y="643"/>
                  </a:cubicBezTo>
                  <a:cubicBezTo>
                    <a:pt x="773" y="648"/>
                    <a:pt x="777" y="652"/>
                    <a:pt x="781" y="658"/>
                  </a:cubicBezTo>
                  <a:cubicBezTo>
                    <a:pt x="786" y="665"/>
                    <a:pt x="792" y="658"/>
                    <a:pt x="800" y="656"/>
                  </a:cubicBezTo>
                  <a:cubicBezTo>
                    <a:pt x="805" y="655"/>
                    <a:pt x="813" y="655"/>
                    <a:pt x="820" y="656"/>
                  </a:cubicBezTo>
                  <a:cubicBezTo>
                    <a:pt x="821" y="653"/>
                    <a:pt x="822" y="651"/>
                    <a:pt x="822" y="649"/>
                  </a:cubicBezTo>
                  <a:cubicBezTo>
                    <a:pt x="824" y="639"/>
                    <a:pt x="817" y="624"/>
                    <a:pt x="815" y="615"/>
                  </a:cubicBezTo>
                  <a:cubicBezTo>
                    <a:pt x="813" y="605"/>
                    <a:pt x="817" y="597"/>
                    <a:pt x="820" y="595"/>
                  </a:cubicBezTo>
                  <a:cubicBezTo>
                    <a:pt x="824" y="593"/>
                    <a:pt x="824" y="596"/>
                    <a:pt x="830" y="602"/>
                  </a:cubicBezTo>
                  <a:cubicBezTo>
                    <a:pt x="836" y="608"/>
                    <a:pt x="840" y="630"/>
                    <a:pt x="844" y="625"/>
                  </a:cubicBezTo>
                  <a:cubicBezTo>
                    <a:pt x="848" y="621"/>
                    <a:pt x="860" y="596"/>
                    <a:pt x="870" y="593"/>
                  </a:cubicBezTo>
                  <a:cubicBezTo>
                    <a:pt x="880" y="590"/>
                    <a:pt x="868" y="585"/>
                    <a:pt x="882" y="580"/>
                  </a:cubicBezTo>
                  <a:cubicBezTo>
                    <a:pt x="895" y="575"/>
                    <a:pt x="905" y="575"/>
                    <a:pt x="906" y="570"/>
                  </a:cubicBezTo>
                  <a:cubicBezTo>
                    <a:pt x="907" y="565"/>
                    <a:pt x="902" y="558"/>
                    <a:pt x="910" y="561"/>
                  </a:cubicBezTo>
                  <a:cubicBezTo>
                    <a:pt x="918" y="564"/>
                    <a:pt x="923" y="567"/>
                    <a:pt x="923" y="562"/>
                  </a:cubicBezTo>
                  <a:cubicBezTo>
                    <a:pt x="923" y="557"/>
                    <a:pt x="911" y="552"/>
                    <a:pt x="920" y="553"/>
                  </a:cubicBezTo>
                  <a:cubicBezTo>
                    <a:pt x="929" y="554"/>
                    <a:pt x="928" y="553"/>
                    <a:pt x="938" y="549"/>
                  </a:cubicBezTo>
                  <a:cubicBezTo>
                    <a:pt x="949" y="546"/>
                    <a:pt x="943" y="540"/>
                    <a:pt x="951" y="535"/>
                  </a:cubicBezTo>
                  <a:cubicBezTo>
                    <a:pt x="959" y="530"/>
                    <a:pt x="960" y="535"/>
                    <a:pt x="960" y="525"/>
                  </a:cubicBezTo>
                  <a:cubicBezTo>
                    <a:pt x="960" y="520"/>
                    <a:pt x="959" y="514"/>
                    <a:pt x="957" y="510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8587"/>
            <p:cNvSpPr>
              <a:spLocks/>
            </p:cNvSpPr>
            <p:nvPr/>
          </p:nvSpPr>
          <p:spPr bwMode="auto">
            <a:xfrm>
              <a:off x="2622550" y="6022975"/>
              <a:ext cx="658813" cy="388938"/>
            </a:xfrm>
            <a:custGeom>
              <a:avLst/>
              <a:gdLst>
                <a:gd name="T0" fmla="*/ 317 w 347"/>
                <a:gd name="T1" fmla="*/ 90 h 274"/>
                <a:gd name="T2" fmla="*/ 295 w 347"/>
                <a:gd name="T3" fmla="*/ 72 h 274"/>
                <a:gd name="T4" fmla="*/ 315 w 347"/>
                <a:gd name="T5" fmla="*/ 23 h 274"/>
                <a:gd name="T6" fmla="*/ 302 w 347"/>
                <a:gd name="T7" fmla="*/ 8 h 274"/>
                <a:gd name="T8" fmla="*/ 280 w 347"/>
                <a:gd name="T9" fmla="*/ 9 h 274"/>
                <a:gd name="T10" fmla="*/ 270 w 347"/>
                <a:gd name="T11" fmla="*/ 16 h 274"/>
                <a:gd name="T12" fmla="*/ 243 w 347"/>
                <a:gd name="T13" fmla="*/ 17 h 274"/>
                <a:gd name="T14" fmla="*/ 222 w 347"/>
                <a:gd name="T15" fmla="*/ 27 h 274"/>
                <a:gd name="T16" fmla="*/ 205 w 347"/>
                <a:gd name="T17" fmla="*/ 45 h 274"/>
                <a:gd name="T18" fmla="*/ 188 w 347"/>
                <a:gd name="T19" fmla="*/ 56 h 274"/>
                <a:gd name="T20" fmla="*/ 171 w 347"/>
                <a:gd name="T21" fmla="*/ 60 h 274"/>
                <a:gd name="T22" fmla="*/ 149 w 347"/>
                <a:gd name="T23" fmla="*/ 76 h 274"/>
                <a:gd name="T24" fmla="*/ 123 w 347"/>
                <a:gd name="T25" fmla="*/ 62 h 274"/>
                <a:gd name="T26" fmla="*/ 108 w 347"/>
                <a:gd name="T27" fmla="*/ 80 h 274"/>
                <a:gd name="T28" fmla="*/ 73 w 347"/>
                <a:gd name="T29" fmla="*/ 106 h 274"/>
                <a:gd name="T30" fmla="*/ 41 w 347"/>
                <a:gd name="T31" fmla="*/ 96 h 274"/>
                <a:gd name="T32" fmla="*/ 13 w 347"/>
                <a:gd name="T33" fmla="*/ 111 h 274"/>
                <a:gd name="T34" fmla="*/ 3 w 347"/>
                <a:gd name="T35" fmla="*/ 107 h 274"/>
                <a:gd name="T36" fmla="*/ 15 w 347"/>
                <a:gd name="T37" fmla="*/ 124 h 274"/>
                <a:gd name="T38" fmla="*/ 39 w 347"/>
                <a:gd name="T39" fmla="*/ 142 h 274"/>
                <a:gd name="T40" fmla="*/ 65 w 347"/>
                <a:gd name="T41" fmla="*/ 143 h 274"/>
                <a:gd name="T42" fmla="*/ 80 w 347"/>
                <a:gd name="T43" fmla="*/ 152 h 274"/>
                <a:gd name="T44" fmla="*/ 59 w 347"/>
                <a:gd name="T45" fmla="*/ 178 h 274"/>
                <a:gd name="T46" fmla="*/ 56 w 347"/>
                <a:gd name="T47" fmla="*/ 195 h 274"/>
                <a:gd name="T48" fmla="*/ 72 w 347"/>
                <a:gd name="T49" fmla="*/ 201 h 274"/>
                <a:gd name="T50" fmla="*/ 94 w 347"/>
                <a:gd name="T51" fmla="*/ 206 h 274"/>
                <a:gd name="T52" fmla="*/ 113 w 347"/>
                <a:gd name="T53" fmla="*/ 207 h 274"/>
                <a:gd name="T54" fmla="*/ 103 w 347"/>
                <a:gd name="T55" fmla="*/ 225 h 274"/>
                <a:gd name="T56" fmla="*/ 117 w 347"/>
                <a:gd name="T57" fmla="*/ 251 h 274"/>
                <a:gd name="T58" fmla="*/ 139 w 347"/>
                <a:gd name="T59" fmla="*/ 265 h 274"/>
                <a:gd name="T60" fmla="*/ 157 w 347"/>
                <a:gd name="T61" fmla="*/ 265 h 274"/>
                <a:gd name="T62" fmla="*/ 174 w 347"/>
                <a:gd name="T63" fmla="*/ 271 h 274"/>
                <a:gd name="T64" fmla="*/ 186 w 347"/>
                <a:gd name="T65" fmla="*/ 266 h 274"/>
                <a:gd name="T66" fmla="*/ 196 w 347"/>
                <a:gd name="T67" fmla="*/ 268 h 274"/>
                <a:gd name="T68" fmla="*/ 195 w 347"/>
                <a:gd name="T69" fmla="*/ 251 h 274"/>
                <a:gd name="T70" fmla="*/ 209 w 347"/>
                <a:gd name="T71" fmla="*/ 261 h 274"/>
                <a:gd name="T72" fmla="*/ 215 w 347"/>
                <a:gd name="T73" fmla="*/ 266 h 274"/>
                <a:gd name="T74" fmla="*/ 224 w 347"/>
                <a:gd name="T75" fmla="*/ 268 h 274"/>
                <a:gd name="T76" fmla="*/ 236 w 347"/>
                <a:gd name="T77" fmla="*/ 271 h 274"/>
                <a:gd name="T78" fmla="*/ 251 w 347"/>
                <a:gd name="T79" fmla="*/ 268 h 274"/>
                <a:gd name="T80" fmla="*/ 257 w 347"/>
                <a:gd name="T81" fmla="*/ 264 h 274"/>
                <a:gd name="T82" fmla="*/ 282 w 347"/>
                <a:gd name="T83" fmla="*/ 241 h 274"/>
                <a:gd name="T84" fmla="*/ 300 w 347"/>
                <a:gd name="T85" fmla="*/ 223 h 274"/>
                <a:gd name="T86" fmla="*/ 321 w 347"/>
                <a:gd name="T87" fmla="*/ 182 h 274"/>
                <a:gd name="T88" fmla="*/ 341 w 347"/>
                <a:gd name="T89" fmla="*/ 129 h 274"/>
                <a:gd name="T90" fmla="*/ 346 w 347"/>
                <a:gd name="T91" fmla="*/ 104 h 274"/>
                <a:gd name="T92" fmla="*/ 333 w 347"/>
                <a:gd name="T93" fmla="*/ 8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7" h="274">
                  <a:moveTo>
                    <a:pt x="333" y="85"/>
                  </a:moveTo>
                  <a:cubicBezTo>
                    <a:pt x="328" y="88"/>
                    <a:pt x="319" y="94"/>
                    <a:pt x="317" y="90"/>
                  </a:cubicBezTo>
                  <a:cubicBezTo>
                    <a:pt x="314" y="85"/>
                    <a:pt x="319" y="66"/>
                    <a:pt x="313" y="68"/>
                  </a:cubicBezTo>
                  <a:cubicBezTo>
                    <a:pt x="306" y="71"/>
                    <a:pt x="293" y="78"/>
                    <a:pt x="295" y="72"/>
                  </a:cubicBezTo>
                  <a:cubicBezTo>
                    <a:pt x="296" y="67"/>
                    <a:pt x="311" y="56"/>
                    <a:pt x="311" y="46"/>
                  </a:cubicBezTo>
                  <a:cubicBezTo>
                    <a:pt x="310" y="37"/>
                    <a:pt x="321" y="23"/>
                    <a:pt x="315" y="23"/>
                  </a:cubicBezTo>
                  <a:cubicBezTo>
                    <a:pt x="310" y="23"/>
                    <a:pt x="295" y="27"/>
                    <a:pt x="299" y="20"/>
                  </a:cubicBezTo>
                  <a:cubicBezTo>
                    <a:pt x="302" y="12"/>
                    <a:pt x="307" y="11"/>
                    <a:pt x="302" y="8"/>
                  </a:cubicBezTo>
                  <a:cubicBezTo>
                    <a:pt x="297" y="6"/>
                    <a:pt x="292" y="3"/>
                    <a:pt x="289" y="6"/>
                  </a:cubicBezTo>
                  <a:cubicBezTo>
                    <a:pt x="287" y="8"/>
                    <a:pt x="284" y="12"/>
                    <a:pt x="280" y="9"/>
                  </a:cubicBezTo>
                  <a:cubicBezTo>
                    <a:pt x="276" y="6"/>
                    <a:pt x="271" y="0"/>
                    <a:pt x="271" y="4"/>
                  </a:cubicBezTo>
                  <a:cubicBezTo>
                    <a:pt x="271" y="8"/>
                    <a:pt x="276" y="16"/>
                    <a:pt x="270" y="16"/>
                  </a:cubicBezTo>
                  <a:cubicBezTo>
                    <a:pt x="264" y="16"/>
                    <a:pt x="269" y="32"/>
                    <a:pt x="261" y="28"/>
                  </a:cubicBezTo>
                  <a:cubicBezTo>
                    <a:pt x="252" y="23"/>
                    <a:pt x="246" y="12"/>
                    <a:pt x="243" y="17"/>
                  </a:cubicBezTo>
                  <a:cubicBezTo>
                    <a:pt x="239" y="22"/>
                    <a:pt x="241" y="36"/>
                    <a:pt x="234" y="33"/>
                  </a:cubicBezTo>
                  <a:cubicBezTo>
                    <a:pt x="227" y="30"/>
                    <a:pt x="223" y="25"/>
                    <a:pt x="222" y="27"/>
                  </a:cubicBezTo>
                  <a:cubicBezTo>
                    <a:pt x="221" y="29"/>
                    <a:pt x="218" y="44"/>
                    <a:pt x="215" y="44"/>
                  </a:cubicBezTo>
                  <a:cubicBezTo>
                    <a:pt x="211" y="43"/>
                    <a:pt x="205" y="38"/>
                    <a:pt x="205" y="45"/>
                  </a:cubicBezTo>
                  <a:cubicBezTo>
                    <a:pt x="206" y="52"/>
                    <a:pt x="209" y="56"/>
                    <a:pt x="201" y="55"/>
                  </a:cubicBezTo>
                  <a:cubicBezTo>
                    <a:pt x="194" y="54"/>
                    <a:pt x="190" y="52"/>
                    <a:pt x="188" y="56"/>
                  </a:cubicBezTo>
                  <a:cubicBezTo>
                    <a:pt x="186" y="61"/>
                    <a:pt x="181" y="66"/>
                    <a:pt x="179" y="64"/>
                  </a:cubicBezTo>
                  <a:cubicBezTo>
                    <a:pt x="176" y="61"/>
                    <a:pt x="173" y="55"/>
                    <a:pt x="171" y="60"/>
                  </a:cubicBezTo>
                  <a:cubicBezTo>
                    <a:pt x="169" y="64"/>
                    <a:pt x="167" y="76"/>
                    <a:pt x="163" y="76"/>
                  </a:cubicBezTo>
                  <a:cubicBezTo>
                    <a:pt x="159" y="77"/>
                    <a:pt x="154" y="82"/>
                    <a:pt x="149" y="76"/>
                  </a:cubicBezTo>
                  <a:cubicBezTo>
                    <a:pt x="143" y="71"/>
                    <a:pt x="142" y="78"/>
                    <a:pt x="135" y="72"/>
                  </a:cubicBezTo>
                  <a:cubicBezTo>
                    <a:pt x="129" y="66"/>
                    <a:pt x="127" y="61"/>
                    <a:pt x="123" y="62"/>
                  </a:cubicBezTo>
                  <a:cubicBezTo>
                    <a:pt x="118" y="62"/>
                    <a:pt x="117" y="66"/>
                    <a:pt x="117" y="70"/>
                  </a:cubicBezTo>
                  <a:cubicBezTo>
                    <a:pt x="117" y="74"/>
                    <a:pt x="113" y="79"/>
                    <a:pt x="108" y="80"/>
                  </a:cubicBezTo>
                  <a:cubicBezTo>
                    <a:pt x="103" y="82"/>
                    <a:pt x="81" y="85"/>
                    <a:pt x="79" y="91"/>
                  </a:cubicBezTo>
                  <a:cubicBezTo>
                    <a:pt x="77" y="97"/>
                    <a:pt x="78" y="100"/>
                    <a:pt x="73" y="106"/>
                  </a:cubicBezTo>
                  <a:cubicBezTo>
                    <a:pt x="67" y="112"/>
                    <a:pt x="73" y="114"/>
                    <a:pt x="60" y="106"/>
                  </a:cubicBezTo>
                  <a:cubicBezTo>
                    <a:pt x="47" y="98"/>
                    <a:pt x="49" y="95"/>
                    <a:pt x="41" y="96"/>
                  </a:cubicBezTo>
                  <a:cubicBezTo>
                    <a:pt x="34" y="96"/>
                    <a:pt x="30" y="95"/>
                    <a:pt x="27" y="98"/>
                  </a:cubicBezTo>
                  <a:cubicBezTo>
                    <a:pt x="25" y="102"/>
                    <a:pt x="17" y="111"/>
                    <a:pt x="13" y="111"/>
                  </a:cubicBezTo>
                  <a:cubicBezTo>
                    <a:pt x="10" y="111"/>
                    <a:pt x="7" y="109"/>
                    <a:pt x="3" y="106"/>
                  </a:cubicBezTo>
                  <a:cubicBezTo>
                    <a:pt x="3" y="106"/>
                    <a:pt x="3" y="107"/>
                    <a:pt x="3" y="107"/>
                  </a:cubicBezTo>
                  <a:cubicBezTo>
                    <a:pt x="0" y="112"/>
                    <a:pt x="7" y="125"/>
                    <a:pt x="11" y="129"/>
                  </a:cubicBezTo>
                  <a:cubicBezTo>
                    <a:pt x="16" y="133"/>
                    <a:pt x="15" y="126"/>
                    <a:pt x="15" y="124"/>
                  </a:cubicBezTo>
                  <a:cubicBezTo>
                    <a:pt x="15" y="121"/>
                    <a:pt x="25" y="124"/>
                    <a:pt x="28" y="125"/>
                  </a:cubicBezTo>
                  <a:cubicBezTo>
                    <a:pt x="31" y="126"/>
                    <a:pt x="35" y="139"/>
                    <a:pt x="39" y="142"/>
                  </a:cubicBezTo>
                  <a:cubicBezTo>
                    <a:pt x="43" y="146"/>
                    <a:pt x="54" y="139"/>
                    <a:pt x="54" y="139"/>
                  </a:cubicBezTo>
                  <a:cubicBezTo>
                    <a:pt x="54" y="139"/>
                    <a:pt x="61" y="140"/>
                    <a:pt x="65" y="143"/>
                  </a:cubicBezTo>
                  <a:cubicBezTo>
                    <a:pt x="69" y="146"/>
                    <a:pt x="69" y="140"/>
                    <a:pt x="73" y="137"/>
                  </a:cubicBezTo>
                  <a:cubicBezTo>
                    <a:pt x="77" y="134"/>
                    <a:pt x="78" y="144"/>
                    <a:pt x="80" y="152"/>
                  </a:cubicBezTo>
                  <a:cubicBezTo>
                    <a:pt x="82" y="161"/>
                    <a:pt x="81" y="166"/>
                    <a:pt x="78" y="170"/>
                  </a:cubicBezTo>
                  <a:cubicBezTo>
                    <a:pt x="75" y="174"/>
                    <a:pt x="67" y="171"/>
                    <a:pt x="59" y="178"/>
                  </a:cubicBezTo>
                  <a:cubicBezTo>
                    <a:pt x="54" y="182"/>
                    <a:pt x="54" y="188"/>
                    <a:pt x="55" y="194"/>
                  </a:cubicBezTo>
                  <a:cubicBezTo>
                    <a:pt x="55" y="195"/>
                    <a:pt x="56" y="195"/>
                    <a:pt x="56" y="195"/>
                  </a:cubicBezTo>
                  <a:cubicBezTo>
                    <a:pt x="59" y="195"/>
                    <a:pt x="63" y="195"/>
                    <a:pt x="65" y="197"/>
                  </a:cubicBezTo>
                  <a:cubicBezTo>
                    <a:pt x="66" y="200"/>
                    <a:pt x="67" y="203"/>
                    <a:pt x="72" y="201"/>
                  </a:cubicBezTo>
                  <a:cubicBezTo>
                    <a:pt x="76" y="200"/>
                    <a:pt x="74" y="195"/>
                    <a:pt x="79" y="197"/>
                  </a:cubicBezTo>
                  <a:cubicBezTo>
                    <a:pt x="84" y="200"/>
                    <a:pt x="90" y="208"/>
                    <a:pt x="94" y="206"/>
                  </a:cubicBezTo>
                  <a:cubicBezTo>
                    <a:pt x="97" y="203"/>
                    <a:pt x="100" y="200"/>
                    <a:pt x="102" y="200"/>
                  </a:cubicBezTo>
                  <a:cubicBezTo>
                    <a:pt x="105" y="201"/>
                    <a:pt x="115" y="203"/>
                    <a:pt x="113" y="207"/>
                  </a:cubicBezTo>
                  <a:cubicBezTo>
                    <a:pt x="112" y="211"/>
                    <a:pt x="111" y="217"/>
                    <a:pt x="108" y="219"/>
                  </a:cubicBezTo>
                  <a:cubicBezTo>
                    <a:pt x="104" y="221"/>
                    <a:pt x="102" y="222"/>
                    <a:pt x="103" y="225"/>
                  </a:cubicBezTo>
                  <a:cubicBezTo>
                    <a:pt x="103" y="228"/>
                    <a:pt x="108" y="236"/>
                    <a:pt x="110" y="239"/>
                  </a:cubicBezTo>
                  <a:cubicBezTo>
                    <a:pt x="112" y="241"/>
                    <a:pt x="113" y="249"/>
                    <a:pt x="117" y="251"/>
                  </a:cubicBezTo>
                  <a:cubicBezTo>
                    <a:pt x="120" y="254"/>
                    <a:pt x="127" y="257"/>
                    <a:pt x="127" y="259"/>
                  </a:cubicBezTo>
                  <a:cubicBezTo>
                    <a:pt x="128" y="261"/>
                    <a:pt x="136" y="264"/>
                    <a:pt x="139" y="265"/>
                  </a:cubicBezTo>
                  <a:cubicBezTo>
                    <a:pt x="142" y="267"/>
                    <a:pt x="146" y="269"/>
                    <a:pt x="148" y="269"/>
                  </a:cubicBezTo>
                  <a:cubicBezTo>
                    <a:pt x="151" y="269"/>
                    <a:pt x="153" y="266"/>
                    <a:pt x="157" y="265"/>
                  </a:cubicBezTo>
                  <a:cubicBezTo>
                    <a:pt x="160" y="265"/>
                    <a:pt x="164" y="265"/>
                    <a:pt x="166" y="266"/>
                  </a:cubicBezTo>
                  <a:cubicBezTo>
                    <a:pt x="167" y="267"/>
                    <a:pt x="171" y="269"/>
                    <a:pt x="174" y="271"/>
                  </a:cubicBezTo>
                  <a:cubicBezTo>
                    <a:pt x="176" y="268"/>
                    <a:pt x="179" y="267"/>
                    <a:pt x="182" y="271"/>
                  </a:cubicBezTo>
                  <a:cubicBezTo>
                    <a:pt x="186" y="274"/>
                    <a:pt x="186" y="270"/>
                    <a:pt x="186" y="266"/>
                  </a:cubicBezTo>
                  <a:cubicBezTo>
                    <a:pt x="186" y="263"/>
                    <a:pt x="188" y="263"/>
                    <a:pt x="191" y="263"/>
                  </a:cubicBezTo>
                  <a:cubicBezTo>
                    <a:pt x="194" y="264"/>
                    <a:pt x="192" y="265"/>
                    <a:pt x="196" y="268"/>
                  </a:cubicBezTo>
                  <a:cubicBezTo>
                    <a:pt x="200" y="271"/>
                    <a:pt x="196" y="263"/>
                    <a:pt x="196" y="260"/>
                  </a:cubicBezTo>
                  <a:cubicBezTo>
                    <a:pt x="196" y="256"/>
                    <a:pt x="195" y="255"/>
                    <a:pt x="195" y="251"/>
                  </a:cubicBezTo>
                  <a:cubicBezTo>
                    <a:pt x="194" y="248"/>
                    <a:pt x="201" y="254"/>
                    <a:pt x="204" y="258"/>
                  </a:cubicBezTo>
                  <a:cubicBezTo>
                    <a:pt x="207" y="262"/>
                    <a:pt x="206" y="264"/>
                    <a:pt x="209" y="261"/>
                  </a:cubicBezTo>
                  <a:cubicBezTo>
                    <a:pt x="212" y="258"/>
                    <a:pt x="210" y="259"/>
                    <a:pt x="215" y="258"/>
                  </a:cubicBezTo>
                  <a:cubicBezTo>
                    <a:pt x="219" y="257"/>
                    <a:pt x="213" y="261"/>
                    <a:pt x="215" y="266"/>
                  </a:cubicBezTo>
                  <a:cubicBezTo>
                    <a:pt x="217" y="270"/>
                    <a:pt x="219" y="264"/>
                    <a:pt x="221" y="263"/>
                  </a:cubicBezTo>
                  <a:cubicBezTo>
                    <a:pt x="224" y="262"/>
                    <a:pt x="224" y="265"/>
                    <a:pt x="224" y="268"/>
                  </a:cubicBezTo>
                  <a:cubicBezTo>
                    <a:pt x="224" y="272"/>
                    <a:pt x="222" y="274"/>
                    <a:pt x="226" y="274"/>
                  </a:cubicBezTo>
                  <a:cubicBezTo>
                    <a:pt x="230" y="274"/>
                    <a:pt x="232" y="271"/>
                    <a:pt x="236" y="271"/>
                  </a:cubicBezTo>
                  <a:cubicBezTo>
                    <a:pt x="240" y="272"/>
                    <a:pt x="244" y="267"/>
                    <a:pt x="247" y="263"/>
                  </a:cubicBezTo>
                  <a:cubicBezTo>
                    <a:pt x="249" y="260"/>
                    <a:pt x="249" y="266"/>
                    <a:pt x="251" y="268"/>
                  </a:cubicBezTo>
                  <a:cubicBezTo>
                    <a:pt x="254" y="271"/>
                    <a:pt x="255" y="263"/>
                    <a:pt x="255" y="261"/>
                  </a:cubicBezTo>
                  <a:cubicBezTo>
                    <a:pt x="255" y="260"/>
                    <a:pt x="256" y="262"/>
                    <a:pt x="257" y="264"/>
                  </a:cubicBezTo>
                  <a:cubicBezTo>
                    <a:pt x="258" y="258"/>
                    <a:pt x="261" y="253"/>
                    <a:pt x="264" y="250"/>
                  </a:cubicBezTo>
                  <a:cubicBezTo>
                    <a:pt x="269" y="244"/>
                    <a:pt x="282" y="247"/>
                    <a:pt x="282" y="241"/>
                  </a:cubicBezTo>
                  <a:cubicBezTo>
                    <a:pt x="282" y="235"/>
                    <a:pt x="278" y="230"/>
                    <a:pt x="282" y="228"/>
                  </a:cubicBezTo>
                  <a:cubicBezTo>
                    <a:pt x="286" y="225"/>
                    <a:pt x="300" y="229"/>
                    <a:pt x="300" y="223"/>
                  </a:cubicBezTo>
                  <a:cubicBezTo>
                    <a:pt x="300" y="217"/>
                    <a:pt x="295" y="208"/>
                    <a:pt x="299" y="206"/>
                  </a:cubicBezTo>
                  <a:cubicBezTo>
                    <a:pt x="303" y="204"/>
                    <a:pt x="318" y="190"/>
                    <a:pt x="321" y="182"/>
                  </a:cubicBezTo>
                  <a:cubicBezTo>
                    <a:pt x="323" y="174"/>
                    <a:pt x="320" y="154"/>
                    <a:pt x="324" y="147"/>
                  </a:cubicBezTo>
                  <a:cubicBezTo>
                    <a:pt x="328" y="140"/>
                    <a:pt x="341" y="133"/>
                    <a:pt x="341" y="129"/>
                  </a:cubicBezTo>
                  <a:cubicBezTo>
                    <a:pt x="341" y="125"/>
                    <a:pt x="341" y="117"/>
                    <a:pt x="343" y="114"/>
                  </a:cubicBezTo>
                  <a:cubicBezTo>
                    <a:pt x="344" y="112"/>
                    <a:pt x="347" y="111"/>
                    <a:pt x="346" y="104"/>
                  </a:cubicBezTo>
                  <a:cubicBezTo>
                    <a:pt x="345" y="99"/>
                    <a:pt x="343" y="92"/>
                    <a:pt x="344" y="87"/>
                  </a:cubicBezTo>
                  <a:cubicBezTo>
                    <a:pt x="339" y="84"/>
                    <a:pt x="336" y="83"/>
                    <a:pt x="333" y="85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8588"/>
            <p:cNvSpPr>
              <a:spLocks/>
            </p:cNvSpPr>
            <p:nvPr/>
          </p:nvSpPr>
          <p:spPr bwMode="auto">
            <a:xfrm>
              <a:off x="3257550" y="4772025"/>
              <a:ext cx="441325" cy="519113"/>
            </a:xfrm>
            <a:custGeom>
              <a:avLst/>
              <a:gdLst>
                <a:gd name="T0" fmla="*/ 162 w 232"/>
                <a:gd name="T1" fmla="*/ 67 h 368"/>
                <a:gd name="T2" fmla="*/ 158 w 232"/>
                <a:gd name="T3" fmla="*/ 41 h 368"/>
                <a:gd name="T4" fmla="*/ 141 w 232"/>
                <a:gd name="T5" fmla="*/ 15 h 368"/>
                <a:gd name="T6" fmla="*/ 118 w 232"/>
                <a:gd name="T7" fmla="*/ 16 h 368"/>
                <a:gd name="T8" fmla="*/ 98 w 232"/>
                <a:gd name="T9" fmla="*/ 45 h 368"/>
                <a:gd name="T10" fmla="*/ 76 w 232"/>
                <a:gd name="T11" fmla="*/ 57 h 368"/>
                <a:gd name="T12" fmla="*/ 49 w 232"/>
                <a:gd name="T13" fmla="*/ 70 h 368"/>
                <a:gd name="T14" fmla="*/ 27 w 232"/>
                <a:gd name="T15" fmla="*/ 44 h 368"/>
                <a:gd name="T16" fmla="*/ 7 w 232"/>
                <a:gd name="T17" fmla="*/ 75 h 368"/>
                <a:gd name="T18" fmla="*/ 11 w 232"/>
                <a:gd name="T19" fmla="*/ 120 h 368"/>
                <a:gd name="T20" fmla="*/ 18 w 232"/>
                <a:gd name="T21" fmla="*/ 145 h 368"/>
                <a:gd name="T22" fmla="*/ 26 w 232"/>
                <a:gd name="T23" fmla="*/ 171 h 368"/>
                <a:gd name="T24" fmla="*/ 11 w 232"/>
                <a:gd name="T25" fmla="*/ 213 h 368"/>
                <a:gd name="T26" fmla="*/ 6 w 232"/>
                <a:gd name="T27" fmla="*/ 255 h 368"/>
                <a:gd name="T28" fmla="*/ 20 w 232"/>
                <a:gd name="T29" fmla="*/ 313 h 368"/>
                <a:gd name="T30" fmla="*/ 12 w 232"/>
                <a:gd name="T31" fmla="*/ 343 h 368"/>
                <a:gd name="T32" fmla="*/ 66 w 232"/>
                <a:gd name="T33" fmla="*/ 361 h 368"/>
                <a:gd name="T34" fmla="*/ 82 w 232"/>
                <a:gd name="T35" fmla="*/ 358 h 368"/>
                <a:gd name="T36" fmla="*/ 93 w 232"/>
                <a:gd name="T37" fmla="*/ 354 h 368"/>
                <a:gd name="T38" fmla="*/ 99 w 232"/>
                <a:gd name="T39" fmla="*/ 317 h 368"/>
                <a:gd name="T40" fmla="*/ 119 w 232"/>
                <a:gd name="T41" fmla="*/ 271 h 368"/>
                <a:gd name="T42" fmla="*/ 157 w 232"/>
                <a:gd name="T43" fmla="*/ 253 h 368"/>
                <a:gd name="T44" fmla="*/ 169 w 232"/>
                <a:gd name="T45" fmla="*/ 230 h 368"/>
                <a:gd name="T46" fmla="*/ 161 w 232"/>
                <a:gd name="T47" fmla="*/ 221 h 368"/>
                <a:gd name="T48" fmla="*/ 123 w 232"/>
                <a:gd name="T49" fmla="*/ 208 h 368"/>
                <a:gd name="T50" fmla="*/ 117 w 232"/>
                <a:gd name="T51" fmla="*/ 170 h 368"/>
                <a:gd name="T52" fmla="*/ 95 w 232"/>
                <a:gd name="T53" fmla="*/ 174 h 368"/>
                <a:gd name="T54" fmla="*/ 70 w 232"/>
                <a:gd name="T55" fmla="*/ 172 h 368"/>
                <a:gd name="T56" fmla="*/ 81 w 232"/>
                <a:gd name="T57" fmla="*/ 141 h 368"/>
                <a:gd name="T58" fmla="*/ 97 w 232"/>
                <a:gd name="T59" fmla="*/ 119 h 368"/>
                <a:gd name="T60" fmla="*/ 104 w 232"/>
                <a:gd name="T61" fmla="*/ 92 h 368"/>
                <a:gd name="T62" fmla="*/ 132 w 232"/>
                <a:gd name="T63" fmla="*/ 107 h 368"/>
                <a:gd name="T64" fmla="*/ 134 w 232"/>
                <a:gd name="T65" fmla="*/ 135 h 368"/>
                <a:gd name="T66" fmla="*/ 158 w 232"/>
                <a:gd name="T67" fmla="*/ 163 h 368"/>
                <a:gd name="T68" fmla="*/ 169 w 232"/>
                <a:gd name="T69" fmla="*/ 179 h 368"/>
                <a:gd name="T70" fmla="*/ 191 w 232"/>
                <a:gd name="T71" fmla="*/ 179 h 368"/>
                <a:gd name="T72" fmla="*/ 212 w 232"/>
                <a:gd name="T73" fmla="*/ 166 h 368"/>
                <a:gd name="T74" fmla="*/ 214 w 232"/>
                <a:gd name="T75" fmla="*/ 145 h 368"/>
                <a:gd name="T76" fmla="*/ 232 w 232"/>
                <a:gd name="T77" fmla="*/ 127 h 368"/>
                <a:gd name="T78" fmla="*/ 215 w 232"/>
                <a:gd name="T79" fmla="*/ 99 h 368"/>
                <a:gd name="T80" fmla="*/ 201 w 232"/>
                <a:gd name="T81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2" h="368">
                  <a:moveTo>
                    <a:pt x="181" y="65"/>
                  </a:moveTo>
                  <a:cubicBezTo>
                    <a:pt x="173" y="67"/>
                    <a:pt x="167" y="74"/>
                    <a:pt x="162" y="67"/>
                  </a:cubicBezTo>
                  <a:cubicBezTo>
                    <a:pt x="158" y="61"/>
                    <a:pt x="154" y="57"/>
                    <a:pt x="155" y="52"/>
                  </a:cubicBezTo>
                  <a:cubicBezTo>
                    <a:pt x="156" y="47"/>
                    <a:pt x="162" y="49"/>
                    <a:pt x="158" y="41"/>
                  </a:cubicBezTo>
                  <a:cubicBezTo>
                    <a:pt x="155" y="33"/>
                    <a:pt x="154" y="27"/>
                    <a:pt x="150" y="27"/>
                  </a:cubicBezTo>
                  <a:cubicBezTo>
                    <a:pt x="146" y="27"/>
                    <a:pt x="150" y="21"/>
                    <a:pt x="141" y="15"/>
                  </a:cubicBezTo>
                  <a:cubicBezTo>
                    <a:pt x="132" y="8"/>
                    <a:pt x="129" y="0"/>
                    <a:pt x="124" y="5"/>
                  </a:cubicBezTo>
                  <a:cubicBezTo>
                    <a:pt x="118" y="11"/>
                    <a:pt x="126" y="16"/>
                    <a:pt x="118" y="16"/>
                  </a:cubicBezTo>
                  <a:cubicBezTo>
                    <a:pt x="110" y="16"/>
                    <a:pt x="104" y="14"/>
                    <a:pt x="104" y="20"/>
                  </a:cubicBezTo>
                  <a:cubicBezTo>
                    <a:pt x="104" y="26"/>
                    <a:pt x="110" y="43"/>
                    <a:pt x="98" y="45"/>
                  </a:cubicBezTo>
                  <a:cubicBezTo>
                    <a:pt x="86" y="47"/>
                    <a:pt x="84" y="43"/>
                    <a:pt x="84" y="47"/>
                  </a:cubicBezTo>
                  <a:cubicBezTo>
                    <a:pt x="84" y="51"/>
                    <a:pt x="82" y="61"/>
                    <a:pt x="76" y="57"/>
                  </a:cubicBezTo>
                  <a:cubicBezTo>
                    <a:pt x="71" y="52"/>
                    <a:pt x="73" y="45"/>
                    <a:pt x="66" y="53"/>
                  </a:cubicBezTo>
                  <a:cubicBezTo>
                    <a:pt x="60" y="60"/>
                    <a:pt x="52" y="69"/>
                    <a:pt x="49" y="70"/>
                  </a:cubicBezTo>
                  <a:cubicBezTo>
                    <a:pt x="46" y="71"/>
                    <a:pt x="34" y="76"/>
                    <a:pt x="34" y="69"/>
                  </a:cubicBezTo>
                  <a:cubicBezTo>
                    <a:pt x="34" y="61"/>
                    <a:pt x="34" y="41"/>
                    <a:pt x="27" y="44"/>
                  </a:cubicBezTo>
                  <a:cubicBezTo>
                    <a:pt x="20" y="47"/>
                    <a:pt x="21" y="49"/>
                    <a:pt x="16" y="54"/>
                  </a:cubicBezTo>
                  <a:cubicBezTo>
                    <a:pt x="12" y="59"/>
                    <a:pt x="7" y="71"/>
                    <a:pt x="7" y="75"/>
                  </a:cubicBezTo>
                  <a:cubicBezTo>
                    <a:pt x="7" y="79"/>
                    <a:pt x="0" y="90"/>
                    <a:pt x="0" y="97"/>
                  </a:cubicBezTo>
                  <a:cubicBezTo>
                    <a:pt x="1" y="103"/>
                    <a:pt x="7" y="114"/>
                    <a:pt x="11" y="120"/>
                  </a:cubicBezTo>
                  <a:cubicBezTo>
                    <a:pt x="15" y="126"/>
                    <a:pt x="26" y="135"/>
                    <a:pt x="26" y="138"/>
                  </a:cubicBezTo>
                  <a:cubicBezTo>
                    <a:pt x="26" y="141"/>
                    <a:pt x="22" y="143"/>
                    <a:pt x="18" y="145"/>
                  </a:cubicBezTo>
                  <a:cubicBezTo>
                    <a:pt x="15" y="147"/>
                    <a:pt x="10" y="156"/>
                    <a:pt x="14" y="161"/>
                  </a:cubicBezTo>
                  <a:cubicBezTo>
                    <a:pt x="17" y="165"/>
                    <a:pt x="26" y="167"/>
                    <a:pt x="26" y="171"/>
                  </a:cubicBezTo>
                  <a:cubicBezTo>
                    <a:pt x="27" y="174"/>
                    <a:pt x="32" y="196"/>
                    <a:pt x="30" y="201"/>
                  </a:cubicBezTo>
                  <a:cubicBezTo>
                    <a:pt x="27" y="205"/>
                    <a:pt x="14" y="208"/>
                    <a:pt x="11" y="213"/>
                  </a:cubicBezTo>
                  <a:cubicBezTo>
                    <a:pt x="8" y="219"/>
                    <a:pt x="14" y="224"/>
                    <a:pt x="10" y="231"/>
                  </a:cubicBezTo>
                  <a:cubicBezTo>
                    <a:pt x="7" y="237"/>
                    <a:pt x="0" y="250"/>
                    <a:pt x="6" y="255"/>
                  </a:cubicBezTo>
                  <a:cubicBezTo>
                    <a:pt x="12" y="261"/>
                    <a:pt x="28" y="276"/>
                    <a:pt x="27" y="283"/>
                  </a:cubicBezTo>
                  <a:cubicBezTo>
                    <a:pt x="26" y="289"/>
                    <a:pt x="21" y="305"/>
                    <a:pt x="20" y="313"/>
                  </a:cubicBezTo>
                  <a:cubicBezTo>
                    <a:pt x="18" y="322"/>
                    <a:pt x="22" y="327"/>
                    <a:pt x="15" y="331"/>
                  </a:cubicBezTo>
                  <a:cubicBezTo>
                    <a:pt x="8" y="335"/>
                    <a:pt x="8" y="337"/>
                    <a:pt x="12" y="343"/>
                  </a:cubicBezTo>
                  <a:cubicBezTo>
                    <a:pt x="16" y="349"/>
                    <a:pt x="24" y="357"/>
                    <a:pt x="37" y="359"/>
                  </a:cubicBezTo>
                  <a:cubicBezTo>
                    <a:pt x="50" y="360"/>
                    <a:pt x="59" y="362"/>
                    <a:pt x="66" y="361"/>
                  </a:cubicBezTo>
                  <a:cubicBezTo>
                    <a:pt x="74" y="359"/>
                    <a:pt x="71" y="368"/>
                    <a:pt x="74" y="364"/>
                  </a:cubicBezTo>
                  <a:cubicBezTo>
                    <a:pt x="78" y="360"/>
                    <a:pt x="75" y="353"/>
                    <a:pt x="82" y="358"/>
                  </a:cubicBezTo>
                  <a:cubicBezTo>
                    <a:pt x="86" y="361"/>
                    <a:pt x="90" y="363"/>
                    <a:pt x="93" y="363"/>
                  </a:cubicBezTo>
                  <a:cubicBezTo>
                    <a:pt x="93" y="360"/>
                    <a:pt x="93" y="357"/>
                    <a:pt x="93" y="354"/>
                  </a:cubicBezTo>
                  <a:cubicBezTo>
                    <a:pt x="93" y="346"/>
                    <a:pt x="87" y="342"/>
                    <a:pt x="84" y="336"/>
                  </a:cubicBezTo>
                  <a:cubicBezTo>
                    <a:pt x="81" y="330"/>
                    <a:pt x="93" y="320"/>
                    <a:pt x="99" y="317"/>
                  </a:cubicBezTo>
                  <a:cubicBezTo>
                    <a:pt x="104" y="315"/>
                    <a:pt x="101" y="298"/>
                    <a:pt x="109" y="288"/>
                  </a:cubicBezTo>
                  <a:cubicBezTo>
                    <a:pt x="116" y="278"/>
                    <a:pt x="119" y="274"/>
                    <a:pt x="119" y="271"/>
                  </a:cubicBezTo>
                  <a:cubicBezTo>
                    <a:pt x="120" y="269"/>
                    <a:pt x="129" y="264"/>
                    <a:pt x="133" y="261"/>
                  </a:cubicBezTo>
                  <a:cubicBezTo>
                    <a:pt x="137" y="259"/>
                    <a:pt x="154" y="256"/>
                    <a:pt x="157" y="253"/>
                  </a:cubicBezTo>
                  <a:cubicBezTo>
                    <a:pt x="161" y="250"/>
                    <a:pt x="165" y="243"/>
                    <a:pt x="166" y="240"/>
                  </a:cubicBezTo>
                  <a:cubicBezTo>
                    <a:pt x="167" y="239"/>
                    <a:pt x="168" y="234"/>
                    <a:pt x="169" y="230"/>
                  </a:cubicBezTo>
                  <a:cubicBezTo>
                    <a:pt x="166" y="228"/>
                    <a:pt x="164" y="226"/>
                    <a:pt x="162" y="225"/>
                  </a:cubicBezTo>
                  <a:cubicBezTo>
                    <a:pt x="161" y="224"/>
                    <a:pt x="161" y="222"/>
                    <a:pt x="161" y="221"/>
                  </a:cubicBezTo>
                  <a:cubicBezTo>
                    <a:pt x="155" y="220"/>
                    <a:pt x="148" y="219"/>
                    <a:pt x="143" y="219"/>
                  </a:cubicBezTo>
                  <a:cubicBezTo>
                    <a:pt x="132" y="217"/>
                    <a:pt x="126" y="212"/>
                    <a:pt x="123" y="208"/>
                  </a:cubicBezTo>
                  <a:cubicBezTo>
                    <a:pt x="119" y="204"/>
                    <a:pt x="122" y="193"/>
                    <a:pt x="124" y="190"/>
                  </a:cubicBezTo>
                  <a:cubicBezTo>
                    <a:pt x="126" y="188"/>
                    <a:pt x="122" y="175"/>
                    <a:pt x="117" y="170"/>
                  </a:cubicBezTo>
                  <a:cubicBezTo>
                    <a:pt x="113" y="165"/>
                    <a:pt x="111" y="176"/>
                    <a:pt x="107" y="179"/>
                  </a:cubicBezTo>
                  <a:cubicBezTo>
                    <a:pt x="103" y="182"/>
                    <a:pt x="102" y="179"/>
                    <a:pt x="95" y="174"/>
                  </a:cubicBezTo>
                  <a:cubicBezTo>
                    <a:pt x="88" y="170"/>
                    <a:pt x="88" y="175"/>
                    <a:pt x="84" y="177"/>
                  </a:cubicBezTo>
                  <a:cubicBezTo>
                    <a:pt x="81" y="178"/>
                    <a:pt x="71" y="174"/>
                    <a:pt x="70" y="172"/>
                  </a:cubicBezTo>
                  <a:cubicBezTo>
                    <a:pt x="69" y="170"/>
                    <a:pt x="68" y="153"/>
                    <a:pt x="69" y="150"/>
                  </a:cubicBezTo>
                  <a:cubicBezTo>
                    <a:pt x="70" y="146"/>
                    <a:pt x="80" y="143"/>
                    <a:pt x="81" y="141"/>
                  </a:cubicBezTo>
                  <a:cubicBezTo>
                    <a:pt x="83" y="138"/>
                    <a:pt x="83" y="122"/>
                    <a:pt x="84" y="119"/>
                  </a:cubicBezTo>
                  <a:cubicBezTo>
                    <a:pt x="86" y="117"/>
                    <a:pt x="95" y="119"/>
                    <a:pt x="97" y="119"/>
                  </a:cubicBezTo>
                  <a:cubicBezTo>
                    <a:pt x="99" y="119"/>
                    <a:pt x="94" y="108"/>
                    <a:pt x="97" y="104"/>
                  </a:cubicBezTo>
                  <a:cubicBezTo>
                    <a:pt x="100" y="100"/>
                    <a:pt x="101" y="95"/>
                    <a:pt x="104" y="92"/>
                  </a:cubicBezTo>
                  <a:cubicBezTo>
                    <a:pt x="106" y="89"/>
                    <a:pt x="111" y="101"/>
                    <a:pt x="114" y="105"/>
                  </a:cubicBezTo>
                  <a:cubicBezTo>
                    <a:pt x="118" y="109"/>
                    <a:pt x="126" y="107"/>
                    <a:pt x="132" y="107"/>
                  </a:cubicBezTo>
                  <a:cubicBezTo>
                    <a:pt x="138" y="107"/>
                    <a:pt x="133" y="113"/>
                    <a:pt x="131" y="116"/>
                  </a:cubicBezTo>
                  <a:cubicBezTo>
                    <a:pt x="129" y="119"/>
                    <a:pt x="131" y="129"/>
                    <a:pt x="134" y="135"/>
                  </a:cubicBezTo>
                  <a:cubicBezTo>
                    <a:pt x="138" y="140"/>
                    <a:pt x="146" y="154"/>
                    <a:pt x="148" y="161"/>
                  </a:cubicBezTo>
                  <a:cubicBezTo>
                    <a:pt x="150" y="167"/>
                    <a:pt x="156" y="165"/>
                    <a:pt x="158" y="163"/>
                  </a:cubicBezTo>
                  <a:cubicBezTo>
                    <a:pt x="161" y="162"/>
                    <a:pt x="165" y="167"/>
                    <a:pt x="167" y="171"/>
                  </a:cubicBezTo>
                  <a:cubicBezTo>
                    <a:pt x="168" y="175"/>
                    <a:pt x="168" y="177"/>
                    <a:pt x="169" y="179"/>
                  </a:cubicBezTo>
                  <a:cubicBezTo>
                    <a:pt x="171" y="179"/>
                    <a:pt x="179" y="186"/>
                    <a:pt x="181" y="187"/>
                  </a:cubicBezTo>
                  <a:cubicBezTo>
                    <a:pt x="183" y="188"/>
                    <a:pt x="189" y="181"/>
                    <a:pt x="191" y="179"/>
                  </a:cubicBezTo>
                  <a:cubicBezTo>
                    <a:pt x="194" y="176"/>
                    <a:pt x="199" y="178"/>
                    <a:pt x="202" y="177"/>
                  </a:cubicBezTo>
                  <a:cubicBezTo>
                    <a:pt x="206" y="176"/>
                    <a:pt x="210" y="168"/>
                    <a:pt x="212" y="166"/>
                  </a:cubicBezTo>
                  <a:cubicBezTo>
                    <a:pt x="214" y="164"/>
                    <a:pt x="214" y="161"/>
                    <a:pt x="214" y="157"/>
                  </a:cubicBezTo>
                  <a:cubicBezTo>
                    <a:pt x="213" y="153"/>
                    <a:pt x="213" y="149"/>
                    <a:pt x="214" y="145"/>
                  </a:cubicBezTo>
                  <a:cubicBezTo>
                    <a:pt x="215" y="141"/>
                    <a:pt x="219" y="141"/>
                    <a:pt x="220" y="138"/>
                  </a:cubicBezTo>
                  <a:cubicBezTo>
                    <a:pt x="221" y="136"/>
                    <a:pt x="227" y="131"/>
                    <a:pt x="232" y="127"/>
                  </a:cubicBezTo>
                  <a:cubicBezTo>
                    <a:pt x="228" y="123"/>
                    <a:pt x="223" y="118"/>
                    <a:pt x="221" y="111"/>
                  </a:cubicBezTo>
                  <a:cubicBezTo>
                    <a:pt x="218" y="103"/>
                    <a:pt x="219" y="99"/>
                    <a:pt x="215" y="99"/>
                  </a:cubicBezTo>
                  <a:cubicBezTo>
                    <a:pt x="211" y="99"/>
                    <a:pt x="199" y="102"/>
                    <a:pt x="193" y="95"/>
                  </a:cubicBezTo>
                  <a:cubicBezTo>
                    <a:pt x="188" y="89"/>
                    <a:pt x="196" y="75"/>
                    <a:pt x="201" y="65"/>
                  </a:cubicBezTo>
                  <a:cubicBezTo>
                    <a:pt x="194" y="64"/>
                    <a:pt x="186" y="64"/>
                    <a:pt x="181" y="65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Freeform 8589"/>
            <p:cNvSpPr>
              <a:spLocks/>
            </p:cNvSpPr>
            <p:nvPr/>
          </p:nvSpPr>
          <p:spPr bwMode="auto">
            <a:xfrm>
              <a:off x="3101975" y="6072188"/>
              <a:ext cx="627063" cy="419100"/>
            </a:xfrm>
            <a:custGeom>
              <a:avLst/>
              <a:gdLst>
                <a:gd name="T0" fmla="*/ 131 w 331"/>
                <a:gd name="T1" fmla="*/ 20 h 298"/>
                <a:gd name="T2" fmla="*/ 111 w 331"/>
                <a:gd name="T3" fmla="*/ 26 h 298"/>
                <a:gd name="T4" fmla="*/ 93 w 331"/>
                <a:gd name="T5" fmla="*/ 50 h 298"/>
                <a:gd name="T6" fmla="*/ 91 w 331"/>
                <a:gd name="T7" fmla="*/ 80 h 298"/>
                <a:gd name="T8" fmla="*/ 72 w 331"/>
                <a:gd name="T9" fmla="*/ 113 h 298"/>
                <a:gd name="T10" fmla="*/ 47 w 331"/>
                <a:gd name="T11" fmla="*/ 172 h 298"/>
                <a:gd name="T12" fmla="*/ 30 w 331"/>
                <a:gd name="T13" fmla="*/ 194 h 298"/>
                <a:gd name="T14" fmla="*/ 12 w 331"/>
                <a:gd name="T15" fmla="*/ 216 h 298"/>
                <a:gd name="T16" fmla="*/ 7 w 331"/>
                <a:gd name="T17" fmla="*/ 233 h 298"/>
                <a:gd name="T18" fmla="*/ 3 w 331"/>
                <a:gd name="T19" fmla="*/ 247 h 298"/>
                <a:gd name="T20" fmla="*/ 7 w 331"/>
                <a:gd name="T21" fmla="*/ 274 h 298"/>
                <a:gd name="T22" fmla="*/ 18 w 331"/>
                <a:gd name="T23" fmla="*/ 289 h 298"/>
                <a:gd name="T24" fmla="*/ 24 w 331"/>
                <a:gd name="T25" fmla="*/ 297 h 298"/>
                <a:gd name="T26" fmla="*/ 40 w 331"/>
                <a:gd name="T27" fmla="*/ 288 h 298"/>
                <a:gd name="T28" fmla="*/ 33 w 331"/>
                <a:gd name="T29" fmla="*/ 272 h 298"/>
                <a:gd name="T30" fmla="*/ 24 w 331"/>
                <a:gd name="T31" fmla="*/ 268 h 298"/>
                <a:gd name="T32" fmla="*/ 33 w 331"/>
                <a:gd name="T33" fmla="*/ 255 h 298"/>
                <a:gd name="T34" fmla="*/ 41 w 331"/>
                <a:gd name="T35" fmla="*/ 245 h 298"/>
                <a:gd name="T36" fmla="*/ 62 w 331"/>
                <a:gd name="T37" fmla="*/ 229 h 298"/>
                <a:gd name="T38" fmla="*/ 81 w 331"/>
                <a:gd name="T39" fmla="*/ 220 h 298"/>
                <a:gd name="T40" fmla="*/ 92 w 331"/>
                <a:gd name="T41" fmla="*/ 220 h 298"/>
                <a:gd name="T42" fmla="*/ 101 w 331"/>
                <a:gd name="T43" fmla="*/ 214 h 298"/>
                <a:gd name="T44" fmla="*/ 107 w 331"/>
                <a:gd name="T45" fmla="*/ 206 h 298"/>
                <a:gd name="T46" fmla="*/ 123 w 331"/>
                <a:gd name="T47" fmla="*/ 202 h 298"/>
                <a:gd name="T48" fmla="*/ 134 w 331"/>
                <a:gd name="T49" fmla="*/ 205 h 298"/>
                <a:gd name="T50" fmla="*/ 147 w 331"/>
                <a:gd name="T51" fmla="*/ 200 h 298"/>
                <a:gd name="T52" fmla="*/ 156 w 331"/>
                <a:gd name="T53" fmla="*/ 184 h 298"/>
                <a:gd name="T54" fmla="*/ 169 w 331"/>
                <a:gd name="T55" fmla="*/ 178 h 298"/>
                <a:gd name="T56" fmla="*/ 175 w 331"/>
                <a:gd name="T57" fmla="*/ 168 h 298"/>
                <a:gd name="T58" fmla="*/ 163 w 331"/>
                <a:gd name="T59" fmla="*/ 141 h 298"/>
                <a:gd name="T60" fmla="*/ 175 w 331"/>
                <a:gd name="T61" fmla="*/ 137 h 298"/>
                <a:gd name="T62" fmla="*/ 212 w 331"/>
                <a:gd name="T63" fmla="*/ 151 h 298"/>
                <a:gd name="T64" fmla="*/ 217 w 331"/>
                <a:gd name="T65" fmla="*/ 145 h 298"/>
                <a:gd name="T66" fmla="*/ 234 w 331"/>
                <a:gd name="T67" fmla="*/ 150 h 298"/>
                <a:gd name="T68" fmla="*/ 251 w 331"/>
                <a:gd name="T69" fmla="*/ 134 h 298"/>
                <a:gd name="T70" fmla="*/ 260 w 331"/>
                <a:gd name="T71" fmla="*/ 130 h 298"/>
                <a:gd name="T72" fmla="*/ 277 w 331"/>
                <a:gd name="T73" fmla="*/ 134 h 298"/>
                <a:gd name="T74" fmla="*/ 290 w 331"/>
                <a:gd name="T75" fmla="*/ 127 h 298"/>
                <a:gd name="T76" fmla="*/ 298 w 331"/>
                <a:gd name="T77" fmla="*/ 121 h 298"/>
                <a:gd name="T78" fmla="*/ 308 w 331"/>
                <a:gd name="T79" fmla="*/ 109 h 298"/>
                <a:gd name="T80" fmla="*/ 315 w 331"/>
                <a:gd name="T81" fmla="*/ 99 h 298"/>
                <a:gd name="T82" fmla="*/ 318 w 331"/>
                <a:gd name="T83" fmla="*/ 95 h 298"/>
                <a:gd name="T84" fmla="*/ 331 w 331"/>
                <a:gd name="T85" fmla="*/ 79 h 298"/>
                <a:gd name="T86" fmla="*/ 311 w 331"/>
                <a:gd name="T87" fmla="*/ 38 h 298"/>
                <a:gd name="T88" fmla="*/ 266 w 331"/>
                <a:gd name="T89" fmla="*/ 24 h 298"/>
                <a:gd name="T90" fmla="*/ 250 w 331"/>
                <a:gd name="T91" fmla="*/ 34 h 298"/>
                <a:gd name="T92" fmla="*/ 207 w 331"/>
                <a:gd name="T93" fmla="*/ 50 h 298"/>
                <a:gd name="T94" fmla="*/ 201 w 331"/>
                <a:gd name="T95" fmla="*/ 27 h 298"/>
                <a:gd name="T96" fmla="*/ 197 w 331"/>
                <a:gd name="T97" fmla="*/ 2 h 298"/>
                <a:gd name="T98" fmla="*/ 180 w 331"/>
                <a:gd name="T99" fmla="*/ 8 h 298"/>
                <a:gd name="T100" fmla="*/ 143 w 331"/>
                <a:gd name="T101" fmla="*/ 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" h="298">
                  <a:moveTo>
                    <a:pt x="143" y="4"/>
                  </a:moveTo>
                  <a:cubicBezTo>
                    <a:pt x="139" y="3"/>
                    <a:pt x="131" y="14"/>
                    <a:pt x="131" y="20"/>
                  </a:cubicBezTo>
                  <a:cubicBezTo>
                    <a:pt x="131" y="25"/>
                    <a:pt x="133" y="31"/>
                    <a:pt x="129" y="34"/>
                  </a:cubicBezTo>
                  <a:cubicBezTo>
                    <a:pt x="124" y="36"/>
                    <a:pt x="118" y="26"/>
                    <a:pt x="111" y="26"/>
                  </a:cubicBezTo>
                  <a:cubicBezTo>
                    <a:pt x="105" y="26"/>
                    <a:pt x="96" y="25"/>
                    <a:pt x="96" y="30"/>
                  </a:cubicBezTo>
                  <a:cubicBezTo>
                    <a:pt x="96" y="36"/>
                    <a:pt x="96" y="44"/>
                    <a:pt x="93" y="50"/>
                  </a:cubicBezTo>
                  <a:cubicBezTo>
                    <a:pt x="91" y="55"/>
                    <a:pt x="93" y="64"/>
                    <a:pt x="94" y="70"/>
                  </a:cubicBezTo>
                  <a:cubicBezTo>
                    <a:pt x="95" y="77"/>
                    <a:pt x="92" y="78"/>
                    <a:pt x="91" y="80"/>
                  </a:cubicBezTo>
                  <a:cubicBezTo>
                    <a:pt x="89" y="83"/>
                    <a:pt x="89" y="91"/>
                    <a:pt x="89" y="95"/>
                  </a:cubicBezTo>
                  <a:cubicBezTo>
                    <a:pt x="89" y="99"/>
                    <a:pt x="76" y="106"/>
                    <a:pt x="72" y="113"/>
                  </a:cubicBezTo>
                  <a:cubicBezTo>
                    <a:pt x="68" y="120"/>
                    <a:pt x="71" y="140"/>
                    <a:pt x="69" y="148"/>
                  </a:cubicBezTo>
                  <a:cubicBezTo>
                    <a:pt x="66" y="156"/>
                    <a:pt x="51" y="170"/>
                    <a:pt x="47" y="172"/>
                  </a:cubicBezTo>
                  <a:cubicBezTo>
                    <a:pt x="43" y="174"/>
                    <a:pt x="48" y="183"/>
                    <a:pt x="48" y="189"/>
                  </a:cubicBezTo>
                  <a:cubicBezTo>
                    <a:pt x="48" y="195"/>
                    <a:pt x="34" y="191"/>
                    <a:pt x="30" y="194"/>
                  </a:cubicBezTo>
                  <a:cubicBezTo>
                    <a:pt x="26" y="196"/>
                    <a:pt x="30" y="201"/>
                    <a:pt x="30" y="207"/>
                  </a:cubicBezTo>
                  <a:cubicBezTo>
                    <a:pt x="30" y="213"/>
                    <a:pt x="17" y="210"/>
                    <a:pt x="12" y="216"/>
                  </a:cubicBezTo>
                  <a:cubicBezTo>
                    <a:pt x="9" y="219"/>
                    <a:pt x="6" y="224"/>
                    <a:pt x="5" y="230"/>
                  </a:cubicBezTo>
                  <a:cubicBezTo>
                    <a:pt x="6" y="231"/>
                    <a:pt x="6" y="232"/>
                    <a:pt x="7" y="233"/>
                  </a:cubicBezTo>
                  <a:cubicBezTo>
                    <a:pt x="8" y="236"/>
                    <a:pt x="11" y="233"/>
                    <a:pt x="12" y="236"/>
                  </a:cubicBezTo>
                  <a:cubicBezTo>
                    <a:pt x="14" y="239"/>
                    <a:pt x="6" y="242"/>
                    <a:pt x="3" y="247"/>
                  </a:cubicBezTo>
                  <a:cubicBezTo>
                    <a:pt x="1" y="252"/>
                    <a:pt x="1" y="262"/>
                    <a:pt x="0" y="266"/>
                  </a:cubicBezTo>
                  <a:cubicBezTo>
                    <a:pt x="0" y="269"/>
                    <a:pt x="5" y="270"/>
                    <a:pt x="7" y="274"/>
                  </a:cubicBezTo>
                  <a:cubicBezTo>
                    <a:pt x="10" y="277"/>
                    <a:pt x="7" y="279"/>
                    <a:pt x="9" y="283"/>
                  </a:cubicBezTo>
                  <a:cubicBezTo>
                    <a:pt x="11" y="287"/>
                    <a:pt x="14" y="286"/>
                    <a:pt x="18" y="289"/>
                  </a:cubicBezTo>
                  <a:cubicBezTo>
                    <a:pt x="22" y="292"/>
                    <a:pt x="16" y="292"/>
                    <a:pt x="14" y="295"/>
                  </a:cubicBezTo>
                  <a:cubicBezTo>
                    <a:pt x="12" y="298"/>
                    <a:pt x="19" y="297"/>
                    <a:pt x="24" y="297"/>
                  </a:cubicBezTo>
                  <a:cubicBezTo>
                    <a:pt x="29" y="297"/>
                    <a:pt x="34" y="296"/>
                    <a:pt x="36" y="295"/>
                  </a:cubicBezTo>
                  <a:cubicBezTo>
                    <a:pt x="37" y="294"/>
                    <a:pt x="40" y="291"/>
                    <a:pt x="40" y="288"/>
                  </a:cubicBezTo>
                  <a:cubicBezTo>
                    <a:pt x="40" y="285"/>
                    <a:pt x="40" y="283"/>
                    <a:pt x="36" y="282"/>
                  </a:cubicBezTo>
                  <a:cubicBezTo>
                    <a:pt x="33" y="282"/>
                    <a:pt x="31" y="275"/>
                    <a:pt x="33" y="272"/>
                  </a:cubicBezTo>
                  <a:cubicBezTo>
                    <a:pt x="35" y="269"/>
                    <a:pt x="34" y="268"/>
                    <a:pt x="31" y="267"/>
                  </a:cubicBezTo>
                  <a:cubicBezTo>
                    <a:pt x="29" y="266"/>
                    <a:pt x="29" y="270"/>
                    <a:pt x="24" y="268"/>
                  </a:cubicBezTo>
                  <a:cubicBezTo>
                    <a:pt x="19" y="266"/>
                    <a:pt x="23" y="259"/>
                    <a:pt x="25" y="257"/>
                  </a:cubicBezTo>
                  <a:cubicBezTo>
                    <a:pt x="27" y="254"/>
                    <a:pt x="29" y="253"/>
                    <a:pt x="33" y="255"/>
                  </a:cubicBezTo>
                  <a:cubicBezTo>
                    <a:pt x="37" y="257"/>
                    <a:pt x="39" y="258"/>
                    <a:pt x="41" y="256"/>
                  </a:cubicBezTo>
                  <a:cubicBezTo>
                    <a:pt x="43" y="255"/>
                    <a:pt x="41" y="248"/>
                    <a:pt x="41" y="245"/>
                  </a:cubicBezTo>
                  <a:cubicBezTo>
                    <a:pt x="41" y="241"/>
                    <a:pt x="45" y="241"/>
                    <a:pt x="46" y="238"/>
                  </a:cubicBezTo>
                  <a:cubicBezTo>
                    <a:pt x="47" y="235"/>
                    <a:pt x="59" y="230"/>
                    <a:pt x="62" y="229"/>
                  </a:cubicBezTo>
                  <a:cubicBezTo>
                    <a:pt x="64" y="227"/>
                    <a:pt x="66" y="229"/>
                    <a:pt x="72" y="228"/>
                  </a:cubicBezTo>
                  <a:cubicBezTo>
                    <a:pt x="77" y="227"/>
                    <a:pt x="79" y="222"/>
                    <a:pt x="81" y="220"/>
                  </a:cubicBezTo>
                  <a:cubicBezTo>
                    <a:pt x="83" y="218"/>
                    <a:pt x="82" y="222"/>
                    <a:pt x="86" y="225"/>
                  </a:cubicBezTo>
                  <a:cubicBezTo>
                    <a:pt x="90" y="228"/>
                    <a:pt x="89" y="223"/>
                    <a:pt x="92" y="220"/>
                  </a:cubicBezTo>
                  <a:cubicBezTo>
                    <a:pt x="95" y="217"/>
                    <a:pt x="94" y="216"/>
                    <a:pt x="94" y="213"/>
                  </a:cubicBezTo>
                  <a:cubicBezTo>
                    <a:pt x="94" y="211"/>
                    <a:pt x="97" y="213"/>
                    <a:pt x="101" y="214"/>
                  </a:cubicBezTo>
                  <a:cubicBezTo>
                    <a:pt x="104" y="215"/>
                    <a:pt x="105" y="213"/>
                    <a:pt x="105" y="210"/>
                  </a:cubicBezTo>
                  <a:cubicBezTo>
                    <a:pt x="104" y="208"/>
                    <a:pt x="105" y="207"/>
                    <a:pt x="107" y="206"/>
                  </a:cubicBezTo>
                  <a:cubicBezTo>
                    <a:pt x="109" y="206"/>
                    <a:pt x="113" y="208"/>
                    <a:pt x="118" y="211"/>
                  </a:cubicBezTo>
                  <a:cubicBezTo>
                    <a:pt x="123" y="214"/>
                    <a:pt x="123" y="208"/>
                    <a:pt x="123" y="202"/>
                  </a:cubicBezTo>
                  <a:cubicBezTo>
                    <a:pt x="123" y="196"/>
                    <a:pt x="123" y="197"/>
                    <a:pt x="123" y="196"/>
                  </a:cubicBezTo>
                  <a:cubicBezTo>
                    <a:pt x="123" y="194"/>
                    <a:pt x="129" y="204"/>
                    <a:pt x="134" y="205"/>
                  </a:cubicBezTo>
                  <a:cubicBezTo>
                    <a:pt x="138" y="206"/>
                    <a:pt x="139" y="201"/>
                    <a:pt x="141" y="197"/>
                  </a:cubicBezTo>
                  <a:cubicBezTo>
                    <a:pt x="143" y="194"/>
                    <a:pt x="145" y="198"/>
                    <a:pt x="147" y="200"/>
                  </a:cubicBezTo>
                  <a:cubicBezTo>
                    <a:pt x="149" y="202"/>
                    <a:pt x="150" y="195"/>
                    <a:pt x="151" y="189"/>
                  </a:cubicBezTo>
                  <a:cubicBezTo>
                    <a:pt x="152" y="184"/>
                    <a:pt x="153" y="182"/>
                    <a:pt x="156" y="184"/>
                  </a:cubicBezTo>
                  <a:cubicBezTo>
                    <a:pt x="160" y="185"/>
                    <a:pt x="160" y="187"/>
                    <a:pt x="163" y="186"/>
                  </a:cubicBezTo>
                  <a:cubicBezTo>
                    <a:pt x="166" y="185"/>
                    <a:pt x="167" y="179"/>
                    <a:pt x="169" y="178"/>
                  </a:cubicBezTo>
                  <a:cubicBezTo>
                    <a:pt x="171" y="177"/>
                    <a:pt x="174" y="177"/>
                    <a:pt x="178" y="176"/>
                  </a:cubicBezTo>
                  <a:cubicBezTo>
                    <a:pt x="181" y="175"/>
                    <a:pt x="177" y="172"/>
                    <a:pt x="175" y="168"/>
                  </a:cubicBezTo>
                  <a:cubicBezTo>
                    <a:pt x="173" y="164"/>
                    <a:pt x="174" y="162"/>
                    <a:pt x="174" y="159"/>
                  </a:cubicBezTo>
                  <a:cubicBezTo>
                    <a:pt x="174" y="156"/>
                    <a:pt x="165" y="144"/>
                    <a:pt x="163" y="141"/>
                  </a:cubicBezTo>
                  <a:cubicBezTo>
                    <a:pt x="161" y="138"/>
                    <a:pt x="167" y="134"/>
                    <a:pt x="169" y="134"/>
                  </a:cubicBezTo>
                  <a:cubicBezTo>
                    <a:pt x="171" y="133"/>
                    <a:pt x="174" y="135"/>
                    <a:pt x="175" y="137"/>
                  </a:cubicBezTo>
                  <a:cubicBezTo>
                    <a:pt x="175" y="139"/>
                    <a:pt x="191" y="159"/>
                    <a:pt x="194" y="159"/>
                  </a:cubicBezTo>
                  <a:cubicBezTo>
                    <a:pt x="197" y="159"/>
                    <a:pt x="209" y="152"/>
                    <a:pt x="212" y="151"/>
                  </a:cubicBezTo>
                  <a:cubicBezTo>
                    <a:pt x="215" y="150"/>
                    <a:pt x="217" y="156"/>
                    <a:pt x="220" y="158"/>
                  </a:cubicBezTo>
                  <a:cubicBezTo>
                    <a:pt x="223" y="160"/>
                    <a:pt x="219" y="148"/>
                    <a:pt x="217" y="145"/>
                  </a:cubicBezTo>
                  <a:cubicBezTo>
                    <a:pt x="215" y="143"/>
                    <a:pt x="222" y="144"/>
                    <a:pt x="225" y="144"/>
                  </a:cubicBezTo>
                  <a:cubicBezTo>
                    <a:pt x="227" y="143"/>
                    <a:pt x="230" y="150"/>
                    <a:pt x="234" y="150"/>
                  </a:cubicBezTo>
                  <a:cubicBezTo>
                    <a:pt x="238" y="151"/>
                    <a:pt x="237" y="143"/>
                    <a:pt x="239" y="142"/>
                  </a:cubicBezTo>
                  <a:cubicBezTo>
                    <a:pt x="241" y="140"/>
                    <a:pt x="247" y="129"/>
                    <a:pt x="251" y="134"/>
                  </a:cubicBezTo>
                  <a:cubicBezTo>
                    <a:pt x="256" y="139"/>
                    <a:pt x="264" y="141"/>
                    <a:pt x="267" y="141"/>
                  </a:cubicBezTo>
                  <a:cubicBezTo>
                    <a:pt x="270" y="141"/>
                    <a:pt x="260" y="132"/>
                    <a:pt x="260" y="130"/>
                  </a:cubicBezTo>
                  <a:cubicBezTo>
                    <a:pt x="259" y="128"/>
                    <a:pt x="268" y="129"/>
                    <a:pt x="270" y="129"/>
                  </a:cubicBezTo>
                  <a:cubicBezTo>
                    <a:pt x="272" y="129"/>
                    <a:pt x="274" y="132"/>
                    <a:pt x="277" y="134"/>
                  </a:cubicBezTo>
                  <a:cubicBezTo>
                    <a:pt x="281" y="137"/>
                    <a:pt x="283" y="129"/>
                    <a:pt x="284" y="126"/>
                  </a:cubicBezTo>
                  <a:cubicBezTo>
                    <a:pt x="286" y="123"/>
                    <a:pt x="286" y="127"/>
                    <a:pt x="290" y="127"/>
                  </a:cubicBezTo>
                  <a:cubicBezTo>
                    <a:pt x="294" y="128"/>
                    <a:pt x="293" y="123"/>
                    <a:pt x="295" y="120"/>
                  </a:cubicBezTo>
                  <a:cubicBezTo>
                    <a:pt x="297" y="117"/>
                    <a:pt x="298" y="118"/>
                    <a:pt x="298" y="121"/>
                  </a:cubicBezTo>
                  <a:cubicBezTo>
                    <a:pt x="297" y="125"/>
                    <a:pt x="305" y="121"/>
                    <a:pt x="308" y="118"/>
                  </a:cubicBezTo>
                  <a:cubicBezTo>
                    <a:pt x="311" y="116"/>
                    <a:pt x="307" y="113"/>
                    <a:pt x="308" y="109"/>
                  </a:cubicBezTo>
                  <a:cubicBezTo>
                    <a:pt x="309" y="105"/>
                    <a:pt x="311" y="108"/>
                    <a:pt x="316" y="105"/>
                  </a:cubicBezTo>
                  <a:cubicBezTo>
                    <a:pt x="321" y="103"/>
                    <a:pt x="318" y="101"/>
                    <a:pt x="315" y="99"/>
                  </a:cubicBezTo>
                  <a:cubicBezTo>
                    <a:pt x="312" y="98"/>
                    <a:pt x="313" y="101"/>
                    <a:pt x="310" y="98"/>
                  </a:cubicBezTo>
                  <a:cubicBezTo>
                    <a:pt x="308" y="96"/>
                    <a:pt x="316" y="97"/>
                    <a:pt x="318" y="95"/>
                  </a:cubicBezTo>
                  <a:cubicBezTo>
                    <a:pt x="320" y="93"/>
                    <a:pt x="320" y="85"/>
                    <a:pt x="322" y="82"/>
                  </a:cubicBezTo>
                  <a:cubicBezTo>
                    <a:pt x="323" y="80"/>
                    <a:pt x="326" y="80"/>
                    <a:pt x="331" y="79"/>
                  </a:cubicBezTo>
                  <a:cubicBezTo>
                    <a:pt x="327" y="74"/>
                    <a:pt x="323" y="69"/>
                    <a:pt x="321" y="66"/>
                  </a:cubicBezTo>
                  <a:cubicBezTo>
                    <a:pt x="317" y="59"/>
                    <a:pt x="315" y="43"/>
                    <a:pt x="311" y="38"/>
                  </a:cubicBezTo>
                  <a:cubicBezTo>
                    <a:pt x="307" y="32"/>
                    <a:pt x="296" y="33"/>
                    <a:pt x="293" y="28"/>
                  </a:cubicBezTo>
                  <a:cubicBezTo>
                    <a:pt x="291" y="24"/>
                    <a:pt x="274" y="24"/>
                    <a:pt x="266" y="24"/>
                  </a:cubicBezTo>
                  <a:cubicBezTo>
                    <a:pt x="258" y="25"/>
                    <a:pt x="261" y="28"/>
                    <a:pt x="261" y="36"/>
                  </a:cubicBezTo>
                  <a:cubicBezTo>
                    <a:pt x="260" y="44"/>
                    <a:pt x="253" y="36"/>
                    <a:pt x="250" y="34"/>
                  </a:cubicBezTo>
                  <a:cubicBezTo>
                    <a:pt x="247" y="31"/>
                    <a:pt x="243" y="32"/>
                    <a:pt x="235" y="36"/>
                  </a:cubicBezTo>
                  <a:cubicBezTo>
                    <a:pt x="227" y="41"/>
                    <a:pt x="215" y="44"/>
                    <a:pt x="207" y="50"/>
                  </a:cubicBezTo>
                  <a:cubicBezTo>
                    <a:pt x="199" y="55"/>
                    <a:pt x="197" y="48"/>
                    <a:pt x="193" y="47"/>
                  </a:cubicBezTo>
                  <a:cubicBezTo>
                    <a:pt x="189" y="46"/>
                    <a:pt x="195" y="33"/>
                    <a:pt x="201" y="27"/>
                  </a:cubicBezTo>
                  <a:cubicBezTo>
                    <a:pt x="207" y="21"/>
                    <a:pt x="207" y="20"/>
                    <a:pt x="210" y="13"/>
                  </a:cubicBezTo>
                  <a:cubicBezTo>
                    <a:pt x="213" y="6"/>
                    <a:pt x="202" y="0"/>
                    <a:pt x="197" y="2"/>
                  </a:cubicBezTo>
                  <a:cubicBezTo>
                    <a:pt x="193" y="4"/>
                    <a:pt x="187" y="11"/>
                    <a:pt x="182" y="10"/>
                  </a:cubicBezTo>
                  <a:cubicBezTo>
                    <a:pt x="181" y="9"/>
                    <a:pt x="180" y="9"/>
                    <a:pt x="180" y="8"/>
                  </a:cubicBezTo>
                  <a:cubicBezTo>
                    <a:pt x="175" y="10"/>
                    <a:pt x="169" y="11"/>
                    <a:pt x="164" y="11"/>
                  </a:cubicBezTo>
                  <a:cubicBezTo>
                    <a:pt x="155" y="11"/>
                    <a:pt x="148" y="4"/>
                    <a:pt x="143" y="4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8590"/>
            <p:cNvSpPr>
              <a:spLocks/>
            </p:cNvSpPr>
            <p:nvPr/>
          </p:nvSpPr>
          <p:spPr bwMode="auto">
            <a:xfrm>
              <a:off x="2033588" y="5840413"/>
              <a:ext cx="744537" cy="606425"/>
            </a:xfrm>
            <a:custGeom>
              <a:avLst/>
              <a:gdLst>
                <a:gd name="T0" fmla="*/ 391 w 393"/>
                <a:gd name="T1" fmla="*/ 282 h 429"/>
                <a:gd name="T2" fmla="*/ 365 w 393"/>
                <a:gd name="T3" fmla="*/ 269 h 429"/>
                <a:gd name="T4" fmla="*/ 326 w 393"/>
                <a:gd name="T5" fmla="*/ 254 h 429"/>
                <a:gd name="T6" fmla="*/ 323 w 393"/>
                <a:gd name="T7" fmla="*/ 213 h 429"/>
                <a:gd name="T8" fmla="*/ 321 w 393"/>
                <a:gd name="T9" fmla="*/ 147 h 429"/>
                <a:gd name="T10" fmla="*/ 284 w 393"/>
                <a:gd name="T11" fmla="*/ 141 h 429"/>
                <a:gd name="T12" fmla="*/ 275 w 393"/>
                <a:gd name="T13" fmla="*/ 112 h 429"/>
                <a:gd name="T14" fmla="*/ 307 w 393"/>
                <a:gd name="T15" fmla="*/ 93 h 429"/>
                <a:gd name="T16" fmla="*/ 332 w 393"/>
                <a:gd name="T17" fmla="*/ 58 h 429"/>
                <a:gd name="T18" fmla="*/ 308 w 393"/>
                <a:gd name="T19" fmla="*/ 49 h 429"/>
                <a:gd name="T20" fmla="*/ 280 w 393"/>
                <a:gd name="T21" fmla="*/ 34 h 429"/>
                <a:gd name="T22" fmla="*/ 268 w 393"/>
                <a:gd name="T23" fmla="*/ 73 h 429"/>
                <a:gd name="T24" fmla="*/ 246 w 393"/>
                <a:gd name="T25" fmla="*/ 150 h 429"/>
                <a:gd name="T26" fmla="*/ 192 w 393"/>
                <a:gd name="T27" fmla="*/ 169 h 429"/>
                <a:gd name="T28" fmla="*/ 142 w 393"/>
                <a:gd name="T29" fmla="*/ 73 h 429"/>
                <a:gd name="T30" fmla="*/ 108 w 393"/>
                <a:gd name="T31" fmla="*/ 27 h 429"/>
                <a:gd name="T32" fmla="*/ 76 w 393"/>
                <a:gd name="T33" fmla="*/ 19 h 429"/>
                <a:gd name="T34" fmla="*/ 57 w 393"/>
                <a:gd name="T35" fmla="*/ 11 h 429"/>
                <a:gd name="T36" fmla="*/ 32 w 393"/>
                <a:gd name="T37" fmla="*/ 52 h 429"/>
                <a:gd name="T38" fmla="*/ 43 w 393"/>
                <a:gd name="T39" fmla="*/ 83 h 429"/>
                <a:gd name="T40" fmla="*/ 58 w 393"/>
                <a:gd name="T41" fmla="*/ 111 h 429"/>
                <a:gd name="T42" fmla="*/ 50 w 393"/>
                <a:gd name="T43" fmla="*/ 168 h 429"/>
                <a:gd name="T44" fmla="*/ 37 w 393"/>
                <a:gd name="T45" fmla="*/ 191 h 429"/>
                <a:gd name="T46" fmla="*/ 19 w 393"/>
                <a:gd name="T47" fmla="*/ 211 h 429"/>
                <a:gd name="T48" fmla="*/ 3 w 393"/>
                <a:gd name="T49" fmla="*/ 233 h 429"/>
                <a:gd name="T50" fmla="*/ 0 w 393"/>
                <a:gd name="T51" fmla="*/ 274 h 429"/>
                <a:gd name="T52" fmla="*/ 42 w 393"/>
                <a:gd name="T53" fmla="*/ 269 h 429"/>
                <a:gd name="T54" fmla="*/ 60 w 393"/>
                <a:gd name="T55" fmla="*/ 297 h 429"/>
                <a:gd name="T56" fmla="*/ 84 w 393"/>
                <a:gd name="T57" fmla="*/ 327 h 429"/>
                <a:gd name="T58" fmla="*/ 79 w 393"/>
                <a:gd name="T59" fmla="*/ 359 h 429"/>
                <a:gd name="T60" fmla="*/ 94 w 393"/>
                <a:gd name="T61" fmla="*/ 381 h 429"/>
                <a:gd name="T62" fmla="*/ 112 w 393"/>
                <a:gd name="T63" fmla="*/ 401 h 429"/>
                <a:gd name="T64" fmla="*/ 136 w 393"/>
                <a:gd name="T65" fmla="*/ 415 h 429"/>
                <a:gd name="T66" fmla="*/ 169 w 393"/>
                <a:gd name="T67" fmla="*/ 428 h 429"/>
                <a:gd name="T68" fmla="*/ 190 w 393"/>
                <a:gd name="T69" fmla="*/ 422 h 429"/>
                <a:gd name="T70" fmla="*/ 184 w 393"/>
                <a:gd name="T71" fmla="*/ 392 h 429"/>
                <a:gd name="T72" fmla="*/ 191 w 393"/>
                <a:gd name="T73" fmla="*/ 357 h 429"/>
                <a:gd name="T74" fmla="*/ 225 w 393"/>
                <a:gd name="T75" fmla="*/ 341 h 429"/>
                <a:gd name="T76" fmla="*/ 256 w 393"/>
                <a:gd name="T77" fmla="*/ 352 h 429"/>
                <a:gd name="T78" fmla="*/ 279 w 393"/>
                <a:gd name="T79" fmla="*/ 343 h 429"/>
                <a:gd name="T80" fmla="*/ 306 w 393"/>
                <a:gd name="T81" fmla="*/ 340 h 429"/>
                <a:gd name="T82" fmla="*/ 330 w 393"/>
                <a:gd name="T83" fmla="*/ 335 h 429"/>
                <a:gd name="T84" fmla="*/ 355 w 393"/>
                <a:gd name="T85" fmla="*/ 30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3" h="429">
                  <a:moveTo>
                    <a:pt x="370" y="308"/>
                  </a:moveTo>
                  <a:cubicBezTo>
                    <a:pt x="378" y="301"/>
                    <a:pt x="386" y="304"/>
                    <a:pt x="389" y="300"/>
                  </a:cubicBezTo>
                  <a:cubicBezTo>
                    <a:pt x="392" y="296"/>
                    <a:pt x="393" y="291"/>
                    <a:pt x="391" y="282"/>
                  </a:cubicBezTo>
                  <a:cubicBezTo>
                    <a:pt x="389" y="274"/>
                    <a:pt x="388" y="264"/>
                    <a:pt x="384" y="267"/>
                  </a:cubicBezTo>
                  <a:cubicBezTo>
                    <a:pt x="380" y="270"/>
                    <a:pt x="380" y="276"/>
                    <a:pt x="376" y="273"/>
                  </a:cubicBezTo>
                  <a:cubicBezTo>
                    <a:pt x="372" y="270"/>
                    <a:pt x="365" y="269"/>
                    <a:pt x="365" y="269"/>
                  </a:cubicBezTo>
                  <a:cubicBezTo>
                    <a:pt x="365" y="269"/>
                    <a:pt x="354" y="276"/>
                    <a:pt x="350" y="272"/>
                  </a:cubicBezTo>
                  <a:cubicBezTo>
                    <a:pt x="346" y="269"/>
                    <a:pt x="342" y="256"/>
                    <a:pt x="339" y="255"/>
                  </a:cubicBezTo>
                  <a:cubicBezTo>
                    <a:pt x="336" y="254"/>
                    <a:pt x="326" y="251"/>
                    <a:pt x="326" y="254"/>
                  </a:cubicBezTo>
                  <a:cubicBezTo>
                    <a:pt x="326" y="256"/>
                    <a:pt x="327" y="263"/>
                    <a:pt x="322" y="259"/>
                  </a:cubicBezTo>
                  <a:cubicBezTo>
                    <a:pt x="318" y="255"/>
                    <a:pt x="311" y="242"/>
                    <a:pt x="314" y="237"/>
                  </a:cubicBezTo>
                  <a:cubicBezTo>
                    <a:pt x="316" y="232"/>
                    <a:pt x="328" y="226"/>
                    <a:pt x="323" y="213"/>
                  </a:cubicBezTo>
                  <a:cubicBezTo>
                    <a:pt x="318" y="200"/>
                    <a:pt x="305" y="190"/>
                    <a:pt x="307" y="186"/>
                  </a:cubicBezTo>
                  <a:cubicBezTo>
                    <a:pt x="309" y="181"/>
                    <a:pt x="314" y="164"/>
                    <a:pt x="317" y="158"/>
                  </a:cubicBezTo>
                  <a:cubicBezTo>
                    <a:pt x="320" y="153"/>
                    <a:pt x="323" y="149"/>
                    <a:pt x="321" y="147"/>
                  </a:cubicBezTo>
                  <a:cubicBezTo>
                    <a:pt x="319" y="145"/>
                    <a:pt x="312" y="136"/>
                    <a:pt x="309" y="136"/>
                  </a:cubicBezTo>
                  <a:cubicBezTo>
                    <a:pt x="306" y="136"/>
                    <a:pt x="302" y="136"/>
                    <a:pt x="297" y="138"/>
                  </a:cubicBezTo>
                  <a:cubicBezTo>
                    <a:pt x="292" y="140"/>
                    <a:pt x="287" y="145"/>
                    <a:pt x="284" y="141"/>
                  </a:cubicBezTo>
                  <a:cubicBezTo>
                    <a:pt x="280" y="137"/>
                    <a:pt x="278" y="136"/>
                    <a:pt x="280" y="129"/>
                  </a:cubicBezTo>
                  <a:cubicBezTo>
                    <a:pt x="281" y="122"/>
                    <a:pt x="287" y="123"/>
                    <a:pt x="282" y="119"/>
                  </a:cubicBezTo>
                  <a:cubicBezTo>
                    <a:pt x="276" y="115"/>
                    <a:pt x="270" y="121"/>
                    <a:pt x="275" y="112"/>
                  </a:cubicBezTo>
                  <a:cubicBezTo>
                    <a:pt x="280" y="104"/>
                    <a:pt x="284" y="102"/>
                    <a:pt x="289" y="100"/>
                  </a:cubicBezTo>
                  <a:cubicBezTo>
                    <a:pt x="294" y="98"/>
                    <a:pt x="294" y="107"/>
                    <a:pt x="298" y="102"/>
                  </a:cubicBezTo>
                  <a:cubicBezTo>
                    <a:pt x="302" y="98"/>
                    <a:pt x="303" y="90"/>
                    <a:pt x="307" y="93"/>
                  </a:cubicBezTo>
                  <a:cubicBezTo>
                    <a:pt x="311" y="96"/>
                    <a:pt x="321" y="100"/>
                    <a:pt x="328" y="99"/>
                  </a:cubicBezTo>
                  <a:cubicBezTo>
                    <a:pt x="334" y="98"/>
                    <a:pt x="347" y="84"/>
                    <a:pt x="346" y="74"/>
                  </a:cubicBezTo>
                  <a:cubicBezTo>
                    <a:pt x="346" y="65"/>
                    <a:pt x="336" y="56"/>
                    <a:pt x="332" y="58"/>
                  </a:cubicBezTo>
                  <a:cubicBezTo>
                    <a:pt x="329" y="60"/>
                    <a:pt x="330" y="72"/>
                    <a:pt x="316" y="70"/>
                  </a:cubicBezTo>
                  <a:cubicBezTo>
                    <a:pt x="302" y="68"/>
                    <a:pt x="298" y="65"/>
                    <a:pt x="304" y="60"/>
                  </a:cubicBezTo>
                  <a:cubicBezTo>
                    <a:pt x="309" y="56"/>
                    <a:pt x="312" y="52"/>
                    <a:pt x="308" y="49"/>
                  </a:cubicBezTo>
                  <a:cubicBezTo>
                    <a:pt x="303" y="46"/>
                    <a:pt x="298" y="44"/>
                    <a:pt x="302" y="40"/>
                  </a:cubicBezTo>
                  <a:cubicBezTo>
                    <a:pt x="306" y="35"/>
                    <a:pt x="301" y="32"/>
                    <a:pt x="294" y="32"/>
                  </a:cubicBezTo>
                  <a:cubicBezTo>
                    <a:pt x="286" y="32"/>
                    <a:pt x="280" y="30"/>
                    <a:pt x="280" y="34"/>
                  </a:cubicBezTo>
                  <a:cubicBezTo>
                    <a:pt x="280" y="39"/>
                    <a:pt x="285" y="44"/>
                    <a:pt x="278" y="48"/>
                  </a:cubicBezTo>
                  <a:cubicBezTo>
                    <a:pt x="272" y="53"/>
                    <a:pt x="266" y="51"/>
                    <a:pt x="266" y="56"/>
                  </a:cubicBezTo>
                  <a:cubicBezTo>
                    <a:pt x="266" y="62"/>
                    <a:pt x="273" y="66"/>
                    <a:pt x="268" y="73"/>
                  </a:cubicBezTo>
                  <a:cubicBezTo>
                    <a:pt x="262" y="80"/>
                    <a:pt x="252" y="94"/>
                    <a:pt x="246" y="94"/>
                  </a:cubicBezTo>
                  <a:cubicBezTo>
                    <a:pt x="241" y="95"/>
                    <a:pt x="238" y="104"/>
                    <a:pt x="240" y="114"/>
                  </a:cubicBezTo>
                  <a:cubicBezTo>
                    <a:pt x="242" y="125"/>
                    <a:pt x="251" y="145"/>
                    <a:pt x="246" y="150"/>
                  </a:cubicBezTo>
                  <a:cubicBezTo>
                    <a:pt x="242" y="154"/>
                    <a:pt x="234" y="161"/>
                    <a:pt x="230" y="158"/>
                  </a:cubicBezTo>
                  <a:cubicBezTo>
                    <a:pt x="227" y="156"/>
                    <a:pt x="226" y="151"/>
                    <a:pt x="223" y="154"/>
                  </a:cubicBezTo>
                  <a:cubicBezTo>
                    <a:pt x="220" y="156"/>
                    <a:pt x="197" y="173"/>
                    <a:pt x="192" y="169"/>
                  </a:cubicBezTo>
                  <a:cubicBezTo>
                    <a:pt x="186" y="165"/>
                    <a:pt x="182" y="160"/>
                    <a:pt x="183" y="153"/>
                  </a:cubicBezTo>
                  <a:cubicBezTo>
                    <a:pt x="184" y="146"/>
                    <a:pt x="168" y="122"/>
                    <a:pt x="164" y="114"/>
                  </a:cubicBezTo>
                  <a:cubicBezTo>
                    <a:pt x="159" y="105"/>
                    <a:pt x="152" y="72"/>
                    <a:pt x="142" y="73"/>
                  </a:cubicBezTo>
                  <a:cubicBezTo>
                    <a:pt x="133" y="74"/>
                    <a:pt x="132" y="80"/>
                    <a:pt x="127" y="76"/>
                  </a:cubicBezTo>
                  <a:cubicBezTo>
                    <a:pt x="122" y="72"/>
                    <a:pt x="116" y="63"/>
                    <a:pt x="119" y="58"/>
                  </a:cubicBezTo>
                  <a:cubicBezTo>
                    <a:pt x="122" y="52"/>
                    <a:pt x="114" y="34"/>
                    <a:pt x="108" y="27"/>
                  </a:cubicBezTo>
                  <a:cubicBezTo>
                    <a:pt x="101" y="20"/>
                    <a:pt x="96" y="26"/>
                    <a:pt x="92" y="30"/>
                  </a:cubicBezTo>
                  <a:cubicBezTo>
                    <a:pt x="87" y="34"/>
                    <a:pt x="87" y="54"/>
                    <a:pt x="84" y="52"/>
                  </a:cubicBezTo>
                  <a:cubicBezTo>
                    <a:pt x="80" y="49"/>
                    <a:pt x="77" y="30"/>
                    <a:pt x="76" y="19"/>
                  </a:cubicBezTo>
                  <a:cubicBezTo>
                    <a:pt x="76" y="8"/>
                    <a:pt x="75" y="0"/>
                    <a:pt x="74" y="4"/>
                  </a:cubicBezTo>
                  <a:cubicBezTo>
                    <a:pt x="74" y="7"/>
                    <a:pt x="71" y="25"/>
                    <a:pt x="66" y="19"/>
                  </a:cubicBezTo>
                  <a:cubicBezTo>
                    <a:pt x="62" y="13"/>
                    <a:pt x="58" y="5"/>
                    <a:pt x="57" y="11"/>
                  </a:cubicBezTo>
                  <a:cubicBezTo>
                    <a:pt x="56" y="17"/>
                    <a:pt x="59" y="40"/>
                    <a:pt x="55" y="44"/>
                  </a:cubicBezTo>
                  <a:cubicBezTo>
                    <a:pt x="51" y="48"/>
                    <a:pt x="40" y="46"/>
                    <a:pt x="40" y="43"/>
                  </a:cubicBezTo>
                  <a:cubicBezTo>
                    <a:pt x="40" y="41"/>
                    <a:pt x="36" y="47"/>
                    <a:pt x="32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4" y="52"/>
                    <a:pt x="34" y="63"/>
                    <a:pt x="36" y="69"/>
                  </a:cubicBezTo>
                  <a:cubicBezTo>
                    <a:pt x="37" y="74"/>
                    <a:pt x="38" y="84"/>
                    <a:pt x="43" y="83"/>
                  </a:cubicBezTo>
                  <a:cubicBezTo>
                    <a:pt x="47" y="81"/>
                    <a:pt x="46" y="74"/>
                    <a:pt x="50" y="79"/>
                  </a:cubicBezTo>
                  <a:cubicBezTo>
                    <a:pt x="53" y="84"/>
                    <a:pt x="59" y="99"/>
                    <a:pt x="57" y="100"/>
                  </a:cubicBezTo>
                  <a:cubicBezTo>
                    <a:pt x="55" y="101"/>
                    <a:pt x="56" y="107"/>
                    <a:pt x="58" y="111"/>
                  </a:cubicBezTo>
                  <a:cubicBezTo>
                    <a:pt x="59" y="115"/>
                    <a:pt x="60" y="139"/>
                    <a:pt x="56" y="145"/>
                  </a:cubicBezTo>
                  <a:cubicBezTo>
                    <a:pt x="53" y="150"/>
                    <a:pt x="53" y="157"/>
                    <a:pt x="51" y="160"/>
                  </a:cubicBezTo>
                  <a:cubicBezTo>
                    <a:pt x="50" y="163"/>
                    <a:pt x="49" y="166"/>
                    <a:pt x="50" y="168"/>
                  </a:cubicBezTo>
                  <a:cubicBezTo>
                    <a:pt x="52" y="170"/>
                    <a:pt x="54" y="169"/>
                    <a:pt x="52" y="174"/>
                  </a:cubicBezTo>
                  <a:cubicBezTo>
                    <a:pt x="50" y="178"/>
                    <a:pt x="47" y="175"/>
                    <a:pt x="45" y="179"/>
                  </a:cubicBezTo>
                  <a:cubicBezTo>
                    <a:pt x="42" y="182"/>
                    <a:pt x="39" y="189"/>
                    <a:pt x="37" y="191"/>
                  </a:cubicBezTo>
                  <a:cubicBezTo>
                    <a:pt x="35" y="193"/>
                    <a:pt x="33" y="189"/>
                    <a:pt x="31" y="190"/>
                  </a:cubicBezTo>
                  <a:cubicBezTo>
                    <a:pt x="28" y="191"/>
                    <a:pt x="31" y="193"/>
                    <a:pt x="28" y="199"/>
                  </a:cubicBezTo>
                  <a:cubicBezTo>
                    <a:pt x="25" y="204"/>
                    <a:pt x="23" y="211"/>
                    <a:pt x="19" y="211"/>
                  </a:cubicBezTo>
                  <a:cubicBezTo>
                    <a:pt x="14" y="211"/>
                    <a:pt x="11" y="209"/>
                    <a:pt x="10" y="212"/>
                  </a:cubicBezTo>
                  <a:cubicBezTo>
                    <a:pt x="9" y="214"/>
                    <a:pt x="12" y="228"/>
                    <a:pt x="10" y="230"/>
                  </a:cubicBezTo>
                  <a:cubicBezTo>
                    <a:pt x="7" y="231"/>
                    <a:pt x="6" y="230"/>
                    <a:pt x="3" y="233"/>
                  </a:cubicBezTo>
                  <a:cubicBezTo>
                    <a:pt x="0" y="236"/>
                    <a:pt x="0" y="249"/>
                    <a:pt x="2" y="250"/>
                  </a:cubicBezTo>
                  <a:cubicBezTo>
                    <a:pt x="4" y="252"/>
                    <a:pt x="5" y="250"/>
                    <a:pt x="7" y="258"/>
                  </a:cubicBezTo>
                  <a:cubicBezTo>
                    <a:pt x="8" y="265"/>
                    <a:pt x="0" y="270"/>
                    <a:pt x="0" y="274"/>
                  </a:cubicBezTo>
                  <a:cubicBezTo>
                    <a:pt x="1" y="278"/>
                    <a:pt x="5" y="282"/>
                    <a:pt x="8" y="279"/>
                  </a:cubicBezTo>
                  <a:cubicBezTo>
                    <a:pt x="11" y="277"/>
                    <a:pt x="13" y="268"/>
                    <a:pt x="21" y="268"/>
                  </a:cubicBezTo>
                  <a:cubicBezTo>
                    <a:pt x="29" y="269"/>
                    <a:pt x="37" y="270"/>
                    <a:pt x="42" y="269"/>
                  </a:cubicBezTo>
                  <a:cubicBezTo>
                    <a:pt x="46" y="268"/>
                    <a:pt x="58" y="263"/>
                    <a:pt x="59" y="267"/>
                  </a:cubicBezTo>
                  <a:cubicBezTo>
                    <a:pt x="59" y="271"/>
                    <a:pt x="51" y="271"/>
                    <a:pt x="51" y="279"/>
                  </a:cubicBezTo>
                  <a:cubicBezTo>
                    <a:pt x="52" y="286"/>
                    <a:pt x="60" y="291"/>
                    <a:pt x="60" y="297"/>
                  </a:cubicBezTo>
                  <a:cubicBezTo>
                    <a:pt x="60" y="302"/>
                    <a:pt x="59" y="318"/>
                    <a:pt x="63" y="320"/>
                  </a:cubicBezTo>
                  <a:cubicBezTo>
                    <a:pt x="67" y="323"/>
                    <a:pt x="72" y="323"/>
                    <a:pt x="75" y="323"/>
                  </a:cubicBezTo>
                  <a:cubicBezTo>
                    <a:pt x="78" y="323"/>
                    <a:pt x="81" y="322"/>
                    <a:pt x="84" y="327"/>
                  </a:cubicBezTo>
                  <a:cubicBezTo>
                    <a:pt x="87" y="332"/>
                    <a:pt x="86" y="333"/>
                    <a:pt x="84" y="336"/>
                  </a:cubicBezTo>
                  <a:cubicBezTo>
                    <a:pt x="82" y="339"/>
                    <a:pt x="77" y="338"/>
                    <a:pt x="78" y="343"/>
                  </a:cubicBezTo>
                  <a:cubicBezTo>
                    <a:pt x="78" y="349"/>
                    <a:pt x="81" y="356"/>
                    <a:pt x="79" y="359"/>
                  </a:cubicBezTo>
                  <a:cubicBezTo>
                    <a:pt x="76" y="363"/>
                    <a:pt x="71" y="368"/>
                    <a:pt x="70" y="371"/>
                  </a:cubicBezTo>
                  <a:cubicBezTo>
                    <a:pt x="70" y="375"/>
                    <a:pt x="73" y="380"/>
                    <a:pt x="76" y="379"/>
                  </a:cubicBezTo>
                  <a:cubicBezTo>
                    <a:pt x="79" y="379"/>
                    <a:pt x="89" y="381"/>
                    <a:pt x="94" y="381"/>
                  </a:cubicBezTo>
                  <a:cubicBezTo>
                    <a:pt x="99" y="381"/>
                    <a:pt x="104" y="380"/>
                    <a:pt x="104" y="383"/>
                  </a:cubicBezTo>
                  <a:cubicBezTo>
                    <a:pt x="104" y="386"/>
                    <a:pt x="105" y="390"/>
                    <a:pt x="106" y="394"/>
                  </a:cubicBezTo>
                  <a:cubicBezTo>
                    <a:pt x="107" y="398"/>
                    <a:pt x="112" y="397"/>
                    <a:pt x="112" y="401"/>
                  </a:cubicBezTo>
                  <a:cubicBezTo>
                    <a:pt x="112" y="405"/>
                    <a:pt x="111" y="412"/>
                    <a:pt x="114" y="414"/>
                  </a:cubicBezTo>
                  <a:cubicBezTo>
                    <a:pt x="117" y="415"/>
                    <a:pt x="117" y="410"/>
                    <a:pt x="123" y="411"/>
                  </a:cubicBezTo>
                  <a:cubicBezTo>
                    <a:pt x="130" y="412"/>
                    <a:pt x="133" y="416"/>
                    <a:pt x="136" y="415"/>
                  </a:cubicBezTo>
                  <a:cubicBezTo>
                    <a:pt x="140" y="413"/>
                    <a:pt x="147" y="400"/>
                    <a:pt x="153" y="401"/>
                  </a:cubicBezTo>
                  <a:cubicBezTo>
                    <a:pt x="159" y="402"/>
                    <a:pt x="165" y="409"/>
                    <a:pt x="165" y="411"/>
                  </a:cubicBezTo>
                  <a:cubicBezTo>
                    <a:pt x="165" y="414"/>
                    <a:pt x="167" y="428"/>
                    <a:pt x="169" y="428"/>
                  </a:cubicBezTo>
                  <a:cubicBezTo>
                    <a:pt x="172" y="428"/>
                    <a:pt x="173" y="423"/>
                    <a:pt x="177" y="425"/>
                  </a:cubicBezTo>
                  <a:cubicBezTo>
                    <a:pt x="181" y="426"/>
                    <a:pt x="184" y="429"/>
                    <a:pt x="187" y="429"/>
                  </a:cubicBezTo>
                  <a:cubicBezTo>
                    <a:pt x="190" y="428"/>
                    <a:pt x="192" y="427"/>
                    <a:pt x="190" y="422"/>
                  </a:cubicBezTo>
                  <a:cubicBezTo>
                    <a:pt x="187" y="418"/>
                    <a:pt x="185" y="414"/>
                    <a:pt x="188" y="411"/>
                  </a:cubicBezTo>
                  <a:cubicBezTo>
                    <a:pt x="190" y="408"/>
                    <a:pt x="191" y="404"/>
                    <a:pt x="190" y="401"/>
                  </a:cubicBezTo>
                  <a:cubicBezTo>
                    <a:pt x="190" y="398"/>
                    <a:pt x="187" y="394"/>
                    <a:pt x="184" y="392"/>
                  </a:cubicBezTo>
                  <a:cubicBezTo>
                    <a:pt x="181" y="389"/>
                    <a:pt x="177" y="376"/>
                    <a:pt x="179" y="373"/>
                  </a:cubicBezTo>
                  <a:cubicBezTo>
                    <a:pt x="182" y="370"/>
                    <a:pt x="184" y="364"/>
                    <a:pt x="184" y="362"/>
                  </a:cubicBezTo>
                  <a:cubicBezTo>
                    <a:pt x="185" y="359"/>
                    <a:pt x="188" y="355"/>
                    <a:pt x="191" y="357"/>
                  </a:cubicBezTo>
                  <a:cubicBezTo>
                    <a:pt x="194" y="359"/>
                    <a:pt x="198" y="360"/>
                    <a:pt x="202" y="360"/>
                  </a:cubicBezTo>
                  <a:cubicBezTo>
                    <a:pt x="206" y="360"/>
                    <a:pt x="209" y="360"/>
                    <a:pt x="212" y="356"/>
                  </a:cubicBezTo>
                  <a:cubicBezTo>
                    <a:pt x="216" y="353"/>
                    <a:pt x="221" y="341"/>
                    <a:pt x="225" y="341"/>
                  </a:cubicBezTo>
                  <a:cubicBezTo>
                    <a:pt x="229" y="342"/>
                    <a:pt x="234" y="347"/>
                    <a:pt x="238" y="348"/>
                  </a:cubicBezTo>
                  <a:cubicBezTo>
                    <a:pt x="242" y="350"/>
                    <a:pt x="244" y="358"/>
                    <a:pt x="246" y="359"/>
                  </a:cubicBezTo>
                  <a:cubicBezTo>
                    <a:pt x="249" y="360"/>
                    <a:pt x="252" y="356"/>
                    <a:pt x="256" y="352"/>
                  </a:cubicBezTo>
                  <a:cubicBezTo>
                    <a:pt x="259" y="348"/>
                    <a:pt x="262" y="343"/>
                    <a:pt x="264" y="344"/>
                  </a:cubicBezTo>
                  <a:cubicBezTo>
                    <a:pt x="267" y="345"/>
                    <a:pt x="269" y="351"/>
                    <a:pt x="272" y="349"/>
                  </a:cubicBezTo>
                  <a:cubicBezTo>
                    <a:pt x="276" y="348"/>
                    <a:pt x="276" y="341"/>
                    <a:pt x="279" y="343"/>
                  </a:cubicBezTo>
                  <a:cubicBezTo>
                    <a:pt x="281" y="344"/>
                    <a:pt x="288" y="352"/>
                    <a:pt x="290" y="352"/>
                  </a:cubicBezTo>
                  <a:cubicBezTo>
                    <a:pt x="293" y="352"/>
                    <a:pt x="295" y="345"/>
                    <a:pt x="298" y="342"/>
                  </a:cubicBezTo>
                  <a:cubicBezTo>
                    <a:pt x="300" y="339"/>
                    <a:pt x="305" y="337"/>
                    <a:pt x="306" y="340"/>
                  </a:cubicBezTo>
                  <a:cubicBezTo>
                    <a:pt x="307" y="342"/>
                    <a:pt x="306" y="346"/>
                    <a:pt x="310" y="345"/>
                  </a:cubicBezTo>
                  <a:cubicBezTo>
                    <a:pt x="313" y="345"/>
                    <a:pt x="312" y="341"/>
                    <a:pt x="318" y="340"/>
                  </a:cubicBezTo>
                  <a:cubicBezTo>
                    <a:pt x="324" y="338"/>
                    <a:pt x="330" y="340"/>
                    <a:pt x="330" y="335"/>
                  </a:cubicBezTo>
                  <a:cubicBezTo>
                    <a:pt x="330" y="330"/>
                    <a:pt x="328" y="326"/>
                    <a:pt x="332" y="323"/>
                  </a:cubicBezTo>
                  <a:cubicBezTo>
                    <a:pt x="335" y="319"/>
                    <a:pt x="343" y="318"/>
                    <a:pt x="345" y="316"/>
                  </a:cubicBezTo>
                  <a:cubicBezTo>
                    <a:pt x="347" y="314"/>
                    <a:pt x="352" y="308"/>
                    <a:pt x="355" y="309"/>
                  </a:cubicBezTo>
                  <a:cubicBezTo>
                    <a:pt x="358" y="311"/>
                    <a:pt x="363" y="322"/>
                    <a:pt x="366" y="324"/>
                  </a:cubicBezTo>
                  <a:cubicBezTo>
                    <a:pt x="365" y="318"/>
                    <a:pt x="365" y="312"/>
                    <a:pt x="370" y="308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8591"/>
            <p:cNvSpPr>
              <a:spLocks/>
            </p:cNvSpPr>
            <p:nvPr/>
          </p:nvSpPr>
          <p:spPr bwMode="auto">
            <a:xfrm>
              <a:off x="3400425" y="5091113"/>
              <a:ext cx="547688" cy="296862"/>
            </a:xfrm>
            <a:custGeom>
              <a:avLst/>
              <a:gdLst>
                <a:gd name="T0" fmla="*/ 85 w 289"/>
                <a:gd name="T1" fmla="*/ 189 h 211"/>
                <a:gd name="T2" fmla="*/ 115 w 289"/>
                <a:gd name="T3" fmla="*/ 197 h 211"/>
                <a:gd name="T4" fmla="*/ 141 w 289"/>
                <a:gd name="T5" fmla="*/ 200 h 211"/>
                <a:gd name="T6" fmla="*/ 159 w 289"/>
                <a:gd name="T7" fmla="*/ 179 h 211"/>
                <a:gd name="T8" fmla="*/ 176 w 289"/>
                <a:gd name="T9" fmla="*/ 161 h 211"/>
                <a:gd name="T10" fmla="*/ 183 w 289"/>
                <a:gd name="T11" fmla="*/ 146 h 211"/>
                <a:gd name="T12" fmla="*/ 190 w 289"/>
                <a:gd name="T13" fmla="*/ 132 h 211"/>
                <a:gd name="T14" fmla="*/ 206 w 289"/>
                <a:gd name="T15" fmla="*/ 109 h 211"/>
                <a:gd name="T16" fmla="*/ 220 w 289"/>
                <a:gd name="T17" fmla="*/ 102 h 211"/>
                <a:gd name="T18" fmla="*/ 219 w 289"/>
                <a:gd name="T19" fmla="*/ 93 h 211"/>
                <a:gd name="T20" fmla="*/ 223 w 289"/>
                <a:gd name="T21" fmla="*/ 79 h 211"/>
                <a:gd name="T22" fmla="*/ 221 w 289"/>
                <a:gd name="T23" fmla="*/ 73 h 211"/>
                <a:gd name="T24" fmla="*/ 230 w 289"/>
                <a:gd name="T25" fmla="*/ 68 h 211"/>
                <a:gd name="T26" fmla="*/ 256 w 289"/>
                <a:gd name="T27" fmla="*/ 50 h 211"/>
                <a:gd name="T28" fmla="*/ 269 w 289"/>
                <a:gd name="T29" fmla="*/ 46 h 211"/>
                <a:gd name="T30" fmla="*/ 276 w 289"/>
                <a:gd name="T31" fmla="*/ 48 h 211"/>
                <a:gd name="T32" fmla="*/ 281 w 289"/>
                <a:gd name="T33" fmla="*/ 32 h 211"/>
                <a:gd name="T34" fmla="*/ 284 w 289"/>
                <a:gd name="T35" fmla="*/ 19 h 211"/>
                <a:gd name="T36" fmla="*/ 275 w 289"/>
                <a:gd name="T37" fmla="*/ 16 h 211"/>
                <a:gd name="T38" fmla="*/ 258 w 289"/>
                <a:gd name="T39" fmla="*/ 18 h 211"/>
                <a:gd name="T40" fmla="*/ 235 w 289"/>
                <a:gd name="T41" fmla="*/ 16 h 211"/>
                <a:gd name="T42" fmla="*/ 213 w 289"/>
                <a:gd name="T43" fmla="*/ 9 h 211"/>
                <a:gd name="T44" fmla="*/ 191 w 289"/>
                <a:gd name="T45" fmla="*/ 26 h 211"/>
                <a:gd name="T46" fmla="*/ 176 w 289"/>
                <a:gd name="T47" fmla="*/ 50 h 211"/>
                <a:gd name="T48" fmla="*/ 143 w 289"/>
                <a:gd name="T49" fmla="*/ 38 h 211"/>
                <a:gd name="T50" fmla="*/ 141 w 289"/>
                <a:gd name="T51" fmla="*/ 15 h 211"/>
                <a:gd name="T52" fmla="*/ 127 w 289"/>
                <a:gd name="T53" fmla="*/ 7 h 211"/>
                <a:gd name="T54" fmla="*/ 120 w 289"/>
                <a:gd name="T55" fmla="*/ 8 h 211"/>
                <a:gd name="T56" fmla="*/ 111 w 289"/>
                <a:gd name="T57" fmla="*/ 9 h 211"/>
                <a:gd name="T58" fmla="*/ 94 w 289"/>
                <a:gd name="T59" fmla="*/ 4 h 211"/>
                <a:gd name="T60" fmla="*/ 82 w 289"/>
                <a:gd name="T61" fmla="*/ 27 h 211"/>
                <a:gd name="T62" fmla="*/ 44 w 289"/>
                <a:gd name="T63" fmla="*/ 45 h 211"/>
                <a:gd name="T64" fmla="*/ 24 w 289"/>
                <a:gd name="T65" fmla="*/ 91 h 211"/>
                <a:gd name="T66" fmla="*/ 18 w 289"/>
                <a:gd name="T67" fmla="*/ 128 h 211"/>
                <a:gd name="T68" fmla="*/ 31 w 289"/>
                <a:gd name="T69" fmla="*/ 135 h 211"/>
                <a:gd name="T70" fmla="*/ 0 w 289"/>
                <a:gd name="T71" fmla="*/ 185 h 211"/>
                <a:gd name="T72" fmla="*/ 37 w 289"/>
                <a:gd name="T73" fmla="*/ 210 h 211"/>
                <a:gd name="T74" fmla="*/ 73 w 289"/>
                <a:gd name="T75" fmla="*/ 20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9" h="211">
                  <a:moveTo>
                    <a:pt x="63" y="189"/>
                  </a:moveTo>
                  <a:cubicBezTo>
                    <a:pt x="69" y="184"/>
                    <a:pt x="84" y="183"/>
                    <a:pt x="85" y="189"/>
                  </a:cubicBezTo>
                  <a:cubicBezTo>
                    <a:pt x="87" y="194"/>
                    <a:pt x="91" y="203"/>
                    <a:pt x="100" y="203"/>
                  </a:cubicBezTo>
                  <a:cubicBezTo>
                    <a:pt x="109" y="203"/>
                    <a:pt x="112" y="203"/>
                    <a:pt x="115" y="197"/>
                  </a:cubicBezTo>
                  <a:cubicBezTo>
                    <a:pt x="119" y="192"/>
                    <a:pt x="123" y="187"/>
                    <a:pt x="129" y="191"/>
                  </a:cubicBezTo>
                  <a:cubicBezTo>
                    <a:pt x="135" y="195"/>
                    <a:pt x="134" y="206"/>
                    <a:pt x="141" y="200"/>
                  </a:cubicBezTo>
                  <a:cubicBezTo>
                    <a:pt x="147" y="194"/>
                    <a:pt x="141" y="184"/>
                    <a:pt x="147" y="184"/>
                  </a:cubicBezTo>
                  <a:cubicBezTo>
                    <a:pt x="153" y="184"/>
                    <a:pt x="158" y="187"/>
                    <a:pt x="159" y="179"/>
                  </a:cubicBezTo>
                  <a:cubicBezTo>
                    <a:pt x="159" y="171"/>
                    <a:pt x="155" y="162"/>
                    <a:pt x="161" y="162"/>
                  </a:cubicBezTo>
                  <a:cubicBezTo>
                    <a:pt x="164" y="162"/>
                    <a:pt x="170" y="162"/>
                    <a:pt x="176" y="161"/>
                  </a:cubicBezTo>
                  <a:cubicBezTo>
                    <a:pt x="177" y="159"/>
                    <a:pt x="179" y="156"/>
                    <a:pt x="179" y="153"/>
                  </a:cubicBezTo>
                  <a:cubicBezTo>
                    <a:pt x="179" y="150"/>
                    <a:pt x="181" y="148"/>
                    <a:pt x="183" y="146"/>
                  </a:cubicBezTo>
                  <a:cubicBezTo>
                    <a:pt x="184" y="144"/>
                    <a:pt x="187" y="143"/>
                    <a:pt x="188" y="141"/>
                  </a:cubicBezTo>
                  <a:cubicBezTo>
                    <a:pt x="190" y="140"/>
                    <a:pt x="189" y="134"/>
                    <a:pt x="190" y="132"/>
                  </a:cubicBezTo>
                  <a:cubicBezTo>
                    <a:pt x="191" y="130"/>
                    <a:pt x="198" y="119"/>
                    <a:pt x="199" y="116"/>
                  </a:cubicBezTo>
                  <a:cubicBezTo>
                    <a:pt x="199" y="113"/>
                    <a:pt x="204" y="112"/>
                    <a:pt x="206" y="109"/>
                  </a:cubicBezTo>
                  <a:cubicBezTo>
                    <a:pt x="209" y="107"/>
                    <a:pt x="211" y="105"/>
                    <a:pt x="213" y="104"/>
                  </a:cubicBezTo>
                  <a:cubicBezTo>
                    <a:pt x="215" y="103"/>
                    <a:pt x="218" y="104"/>
                    <a:pt x="220" y="102"/>
                  </a:cubicBezTo>
                  <a:cubicBezTo>
                    <a:pt x="221" y="100"/>
                    <a:pt x="217" y="99"/>
                    <a:pt x="219" y="98"/>
                  </a:cubicBezTo>
                  <a:cubicBezTo>
                    <a:pt x="222" y="98"/>
                    <a:pt x="222" y="94"/>
                    <a:pt x="219" y="93"/>
                  </a:cubicBezTo>
                  <a:cubicBezTo>
                    <a:pt x="217" y="92"/>
                    <a:pt x="218" y="87"/>
                    <a:pt x="218" y="84"/>
                  </a:cubicBezTo>
                  <a:cubicBezTo>
                    <a:pt x="219" y="81"/>
                    <a:pt x="222" y="78"/>
                    <a:pt x="223" y="79"/>
                  </a:cubicBezTo>
                  <a:cubicBezTo>
                    <a:pt x="225" y="81"/>
                    <a:pt x="225" y="78"/>
                    <a:pt x="227" y="76"/>
                  </a:cubicBezTo>
                  <a:cubicBezTo>
                    <a:pt x="228" y="74"/>
                    <a:pt x="224" y="72"/>
                    <a:pt x="221" y="73"/>
                  </a:cubicBezTo>
                  <a:cubicBezTo>
                    <a:pt x="218" y="74"/>
                    <a:pt x="222" y="70"/>
                    <a:pt x="223" y="68"/>
                  </a:cubicBezTo>
                  <a:cubicBezTo>
                    <a:pt x="224" y="67"/>
                    <a:pt x="226" y="68"/>
                    <a:pt x="230" y="68"/>
                  </a:cubicBezTo>
                  <a:cubicBezTo>
                    <a:pt x="235" y="67"/>
                    <a:pt x="246" y="59"/>
                    <a:pt x="249" y="56"/>
                  </a:cubicBezTo>
                  <a:cubicBezTo>
                    <a:pt x="251" y="53"/>
                    <a:pt x="254" y="53"/>
                    <a:pt x="256" y="50"/>
                  </a:cubicBezTo>
                  <a:cubicBezTo>
                    <a:pt x="259" y="48"/>
                    <a:pt x="261" y="43"/>
                    <a:pt x="263" y="41"/>
                  </a:cubicBezTo>
                  <a:cubicBezTo>
                    <a:pt x="265" y="40"/>
                    <a:pt x="266" y="44"/>
                    <a:pt x="269" y="46"/>
                  </a:cubicBezTo>
                  <a:cubicBezTo>
                    <a:pt x="272" y="48"/>
                    <a:pt x="271" y="39"/>
                    <a:pt x="272" y="38"/>
                  </a:cubicBezTo>
                  <a:cubicBezTo>
                    <a:pt x="273" y="37"/>
                    <a:pt x="275" y="49"/>
                    <a:pt x="276" y="48"/>
                  </a:cubicBezTo>
                  <a:cubicBezTo>
                    <a:pt x="277" y="46"/>
                    <a:pt x="285" y="42"/>
                    <a:pt x="287" y="39"/>
                  </a:cubicBezTo>
                  <a:cubicBezTo>
                    <a:pt x="289" y="36"/>
                    <a:pt x="282" y="35"/>
                    <a:pt x="281" y="32"/>
                  </a:cubicBezTo>
                  <a:cubicBezTo>
                    <a:pt x="280" y="30"/>
                    <a:pt x="285" y="29"/>
                    <a:pt x="285" y="26"/>
                  </a:cubicBezTo>
                  <a:cubicBezTo>
                    <a:pt x="285" y="24"/>
                    <a:pt x="285" y="21"/>
                    <a:pt x="284" y="19"/>
                  </a:cubicBezTo>
                  <a:cubicBezTo>
                    <a:pt x="283" y="16"/>
                    <a:pt x="286" y="18"/>
                    <a:pt x="286" y="16"/>
                  </a:cubicBezTo>
                  <a:cubicBezTo>
                    <a:pt x="286" y="13"/>
                    <a:pt x="282" y="16"/>
                    <a:pt x="275" y="16"/>
                  </a:cubicBezTo>
                  <a:cubicBezTo>
                    <a:pt x="267" y="16"/>
                    <a:pt x="269" y="15"/>
                    <a:pt x="265" y="13"/>
                  </a:cubicBezTo>
                  <a:cubicBezTo>
                    <a:pt x="261" y="11"/>
                    <a:pt x="261" y="16"/>
                    <a:pt x="258" y="18"/>
                  </a:cubicBezTo>
                  <a:cubicBezTo>
                    <a:pt x="256" y="21"/>
                    <a:pt x="246" y="21"/>
                    <a:pt x="244" y="21"/>
                  </a:cubicBezTo>
                  <a:cubicBezTo>
                    <a:pt x="241" y="21"/>
                    <a:pt x="238" y="17"/>
                    <a:pt x="235" y="16"/>
                  </a:cubicBezTo>
                  <a:cubicBezTo>
                    <a:pt x="232" y="16"/>
                    <a:pt x="231" y="20"/>
                    <a:pt x="227" y="17"/>
                  </a:cubicBezTo>
                  <a:cubicBezTo>
                    <a:pt x="222" y="15"/>
                    <a:pt x="217" y="9"/>
                    <a:pt x="213" y="9"/>
                  </a:cubicBezTo>
                  <a:cubicBezTo>
                    <a:pt x="208" y="10"/>
                    <a:pt x="201" y="12"/>
                    <a:pt x="198" y="14"/>
                  </a:cubicBezTo>
                  <a:cubicBezTo>
                    <a:pt x="196" y="16"/>
                    <a:pt x="194" y="21"/>
                    <a:pt x="191" y="26"/>
                  </a:cubicBezTo>
                  <a:cubicBezTo>
                    <a:pt x="188" y="31"/>
                    <a:pt x="185" y="36"/>
                    <a:pt x="182" y="39"/>
                  </a:cubicBezTo>
                  <a:cubicBezTo>
                    <a:pt x="178" y="42"/>
                    <a:pt x="180" y="47"/>
                    <a:pt x="176" y="50"/>
                  </a:cubicBezTo>
                  <a:cubicBezTo>
                    <a:pt x="172" y="54"/>
                    <a:pt x="158" y="54"/>
                    <a:pt x="153" y="53"/>
                  </a:cubicBezTo>
                  <a:cubicBezTo>
                    <a:pt x="148" y="51"/>
                    <a:pt x="144" y="45"/>
                    <a:pt x="143" y="38"/>
                  </a:cubicBezTo>
                  <a:cubicBezTo>
                    <a:pt x="143" y="32"/>
                    <a:pt x="144" y="29"/>
                    <a:pt x="146" y="26"/>
                  </a:cubicBezTo>
                  <a:cubicBezTo>
                    <a:pt x="147" y="24"/>
                    <a:pt x="145" y="19"/>
                    <a:pt x="141" y="15"/>
                  </a:cubicBezTo>
                  <a:cubicBezTo>
                    <a:pt x="137" y="12"/>
                    <a:pt x="140" y="8"/>
                    <a:pt x="136" y="4"/>
                  </a:cubicBezTo>
                  <a:cubicBezTo>
                    <a:pt x="131" y="0"/>
                    <a:pt x="130" y="4"/>
                    <a:pt x="127" y="7"/>
                  </a:cubicBezTo>
                  <a:cubicBezTo>
                    <a:pt x="124" y="10"/>
                    <a:pt x="127" y="11"/>
                    <a:pt x="125" y="13"/>
                  </a:cubicBezTo>
                  <a:cubicBezTo>
                    <a:pt x="122" y="16"/>
                    <a:pt x="121" y="11"/>
                    <a:pt x="120" y="8"/>
                  </a:cubicBezTo>
                  <a:cubicBezTo>
                    <a:pt x="118" y="6"/>
                    <a:pt x="118" y="11"/>
                    <a:pt x="116" y="12"/>
                  </a:cubicBezTo>
                  <a:cubicBezTo>
                    <a:pt x="113" y="12"/>
                    <a:pt x="113" y="11"/>
                    <a:pt x="111" y="9"/>
                  </a:cubicBezTo>
                  <a:cubicBezTo>
                    <a:pt x="109" y="6"/>
                    <a:pt x="107" y="9"/>
                    <a:pt x="104" y="10"/>
                  </a:cubicBezTo>
                  <a:cubicBezTo>
                    <a:pt x="103" y="10"/>
                    <a:pt x="98" y="7"/>
                    <a:pt x="94" y="4"/>
                  </a:cubicBezTo>
                  <a:cubicBezTo>
                    <a:pt x="93" y="8"/>
                    <a:pt x="92" y="13"/>
                    <a:pt x="91" y="14"/>
                  </a:cubicBezTo>
                  <a:cubicBezTo>
                    <a:pt x="90" y="17"/>
                    <a:pt x="86" y="24"/>
                    <a:pt x="82" y="27"/>
                  </a:cubicBezTo>
                  <a:cubicBezTo>
                    <a:pt x="79" y="30"/>
                    <a:pt x="62" y="33"/>
                    <a:pt x="58" y="35"/>
                  </a:cubicBezTo>
                  <a:cubicBezTo>
                    <a:pt x="54" y="38"/>
                    <a:pt x="45" y="43"/>
                    <a:pt x="44" y="45"/>
                  </a:cubicBezTo>
                  <a:cubicBezTo>
                    <a:pt x="44" y="48"/>
                    <a:pt x="41" y="52"/>
                    <a:pt x="34" y="62"/>
                  </a:cubicBezTo>
                  <a:cubicBezTo>
                    <a:pt x="26" y="72"/>
                    <a:pt x="29" y="89"/>
                    <a:pt x="24" y="91"/>
                  </a:cubicBezTo>
                  <a:cubicBezTo>
                    <a:pt x="18" y="94"/>
                    <a:pt x="6" y="104"/>
                    <a:pt x="9" y="110"/>
                  </a:cubicBezTo>
                  <a:cubicBezTo>
                    <a:pt x="12" y="116"/>
                    <a:pt x="18" y="120"/>
                    <a:pt x="18" y="128"/>
                  </a:cubicBezTo>
                  <a:cubicBezTo>
                    <a:pt x="18" y="136"/>
                    <a:pt x="17" y="145"/>
                    <a:pt x="17" y="145"/>
                  </a:cubicBezTo>
                  <a:cubicBezTo>
                    <a:pt x="17" y="145"/>
                    <a:pt x="31" y="131"/>
                    <a:pt x="31" y="135"/>
                  </a:cubicBezTo>
                  <a:cubicBezTo>
                    <a:pt x="31" y="139"/>
                    <a:pt x="20" y="160"/>
                    <a:pt x="14" y="164"/>
                  </a:cubicBezTo>
                  <a:cubicBezTo>
                    <a:pt x="8" y="168"/>
                    <a:pt x="0" y="181"/>
                    <a:pt x="0" y="185"/>
                  </a:cubicBezTo>
                  <a:cubicBezTo>
                    <a:pt x="0" y="189"/>
                    <a:pt x="2" y="188"/>
                    <a:pt x="10" y="193"/>
                  </a:cubicBezTo>
                  <a:cubicBezTo>
                    <a:pt x="18" y="198"/>
                    <a:pt x="33" y="210"/>
                    <a:pt x="37" y="210"/>
                  </a:cubicBezTo>
                  <a:cubicBezTo>
                    <a:pt x="40" y="210"/>
                    <a:pt x="49" y="211"/>
                    <a:pt x="53" y="211"/>
                  </a:cubicBezTo>
                  <a:cubicBezTo>
                    <a:pt x="59" y="208"/>
                    <a:pt x="67" y="206"/>
                    <a:pt x="73" y="205"/>
                  </a:cubicBezTo>
                  <a:cubicBezTo>
                    <a:pt x="65" y="199"/>
                    <a:pt x="58" y="193"/>
                    <a:pt x="63" y="189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8592"/>
            <p:cNvSpPr>
              <a:spLocks/>
            </p:cNvSpPr>
            <p:nvPr/>
          </p:nvSpPr>
          <p:spPr bwMode="auto">
            <a:xfrm>
              <a:off x="3421063" y="5380038"/>
              <a:ext cx="403225" cy="368300"/>
            </a:xfrm>
            <a:custGeom>
              <a:avLst/>
              <a:gdLst>
                <a:gd name="T0" fmla="*/ 75 w 213"/>
                <a:gd name="T1" fmla="*/ 253 h 261"/>
                <a:gd name="T2" fmla="*/ 100 w 213"/>
                <a:gd name="T3" fmla="*/ 234 h 261"/>
                <a:gd name="T4" fmla="*/ 105 w 213"/>
                <a:gd name="T5" fmla="*/ 246 h 261"/>
                <a:gd name="T6" fmla="*/ 100 w 213"/>
                <a:gd name="T7" fmla="*/ 256 h 261"/>
                <a:gd name="T8" fmla="*/ 109 w 213"/>
                <a:gd name="T9" fmla="*/ 254 h 261"/>
                <a:gd name="T10" fmla="*/ 120 w 213"/>
                <a:gd name="T11" fmla="*/ 240 h 261"/>
                <a:gd name="T12" fmla="*/ 140 w 213"/>
                <a:gd name="T13" fmla="*/ 250 h 261"/>
                <a:gd name="T14" fmla="*/ 164 w 213"/>
                <a:gd name="T15" fmla="*/ 261 h 261"/>
                <a:gd name="T16" fmla="*/ 170 w 213"/>
                <a:gd name="T17" fmla="*/ 256 h 261"/>
                <a:gd name="T18" fmla="*/ 185 w 213"/>
                <a:gd name="T19" fmla="*/ 232 h 261"/>
                <a:gd name="T20" fmla="*/ 189 w 213"/>
                <a:gd name="T21" fmla="*/ 213 h 261"/>
                <a:gd name="T22" fmla="*/ 208 w 213"/>
                <a:gd name="T23" fmla="*/ 202 h 261"/>
                <a:gd name="T24" fmla="*/ 201 w 213"/>
                <a:gd name="T25" fmla="*/ 187 h 261"/>
                <a:gd name="T26" fmla="*/ 213 w 213"/>
                <a:gd name="T27" fmla="*/ 173 h 261"/>
                <a:gd name="T28" fmla="*/ 201 w 213"/>
                <a:gd name="T29" fmla="*/ 155 h 261"/>
                <a:gd name="T30" fmla="*/ 180 w 213"/>
                <a:gd name="T31" fmla="*/ 158 h 261"/>
                <a:gd name="T32" fmla="*/ 181 w 213"/>
                <a:gd name="T33" fmla="*/ 142 h 261"/>
                <a:gd name="T34" fmla="*/ 150 w 213"/>
                <a:gd name="T35" fmla="*/ 120 h 261"/>
                <a:gd name="T36" fmla="*/ 164 w 213"/>
                <a:gd name="T37" fmla="*/ 105 h 261"/>
                <a:gd name="T38" fmla="*/ 159 w 213"/>
                <a:gd name="T39" fmla="*/ 92 h 261"/>
                <a:gd name="T40" fmla="*/ 175 w 213"/>
                <a:gd name="T41" fmla="*/ 91 h 261"/>
                <a:gd name="T42" fmla="*/ 178 w 213"/>
                <a:gd name="T43" fmla="*/ 77 h 261"/>
                <a:gd name="T44" fmla="*/ 163 w 213"/>
                <a:gd name="T45" fmla="*/ 71 h 261"/>
                <a:gd name="T46" fmla="*/ 152 w 213"/>
                <a:gd name="T47" fmla="*/ 80 h 261"/>
                <a:gd name="T48" fmla="*/ 139 w 213"/>
                <a:gd name="T49" fmla="*/ 77 h 261"/>
                <a:gd name="T50" fmla="*/ 132 w 213"/>
                <a:gd name="T51" fmla="*/ 63 h 261"/>
                <a:gd name="T52" fmla="*/ 129 w 213"/>
                <a:gd name="T53" fmla="*/ 50 h 261"/>
                <a:gd name="T54" fmla="*/ 130 w 213"/>
                <a:gd name="T55" fmla="*/ 34 h 261"/>
                <a:gd name="T56" fmla="*/ 114 w 213"/>
                <a:gd name="T57" fmla="*/ 36 h 261"/>
                <a:gd name="T58" fmla="*/ 102 w 213"/>
                <a:gd name="T59" fmla="*/ 21 h 261"/>
                <a:gd name="T60" fmla="*/ 80 w 213"/>
                <a:gd name="T61" fmla="*/ 19 h 261"/>
                <a:gd name="T62" fmla="*/ 74 w 213"/>
                <a:gd name="T63" fmla="*/ 7 h 261"/>
                <a:gd name="T64" fmla="*/ 62 w 213"/>
                <a:gd name="T65" fmla="*/ 0 h 261"/>
                <a:gd name="T66" fmla="*/ 42 w 213"/>
                <a:gd name="T67" fmla="*/ 6 h 261"/>
                <a:gd name="T68" fmla="*/ 44 w 213"/>
                <a:gd name="T69" fmla="*/ 6 h 261"/>
                <a:gd name="T70" fmla="*/ 56 w 213"/>
                <a:gd name="T71" fmla="*/ 18 h 261"/>
                <a:gd name="T72" fmla="*/ 64 w 213"/>
                <a:gd name="T73" fmla="*/ 32 h 261"/>
                <a:gd name="T74" fmla="*/ 51 w 213"/>
                <a:gd name="T75" fmla="*/ 42 h 261"/>
                <a:gd name="T76" fmla="*/ 37 w 213"/>
                <a:gd name="T77" fmla="*/ 36 h 261"/>
                <a:gd name="T78" fmla="*/ 25 w 213"/>
                <a:gd name="T79" fmla="*/ 40 h 261"/>
                <a:gd name="T80" fmla="*/ 21 w 213"/>
                <a:gd name="T81" fmla="*/ 61 h 261"/>
                <a:gd name="T82" fmla="*/ 14 w 213"/>
                <a:gd name="T83" fmla="*/ 87 h 261"/>
                <a:gd name="T84" fmla="*/ 6 w 213"/>
                <a:gd name="T85" fmla="*/ 96 h 261"/>
                <a:gd name="T86" fmla="*/ 24 w 213"/>
                <a:gd name="T87" fmla="*/ 112 h 261"/>
                <a:gd name="T88" fmla="*/ 42 w 213"/>
                <a:gd name="T89" fmla="*/ 115 h 261"/>
                <a:gd name="T90" fmla="*/ 51 w 213"/>
                <a:gd name="T91" fmla="*/ 121 h 261"/>
                <a:gd name="T92" fmla="*/ 48 w 213"/>
                <a:gd name="T93" fmla="*/ 151 h 261"/>
                <a:gd name="T94" fmla="*/ 32 w 213"/>
                <a:gd name="T95" fmla="*/ 176 h 261"/>
                <a:gd name="T96" fmla="*/ 59 w 213"/>
                <a:gd name="T97" fmla="*/ 188 h 261"/>
                <a:gd name="T98" fmla="*/ 56 w 213"/>
                <a:gd name="T99" fmla="*/ 199 h 261"/>
                <a:gd name="T100" fmla="*/ 60 w 213"/>
                <a:gd name="T101" fmla="*/ 218 h 261"/>
                <a:gd name="T102" fmla="*/ 67 w 213"/>
                <a:gd name="T103" fmla="*/ 242 h 261"/>
                <a:gd name="T104" fmla="*/ 65 w 213"/>
                <a:gd name="T105" fmla="*/ 252 h 261"/>
                <a:gd name="T106" fmla="*/ 75 w 213"/>
                <a:gd name="T107" fmla="*/ 25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3" h="261">
                  <a:moveTo>
                    <a:pt x="75" y="253"/>
                  </a:moveTo>
                  <a:cubicBezTo>
                    <a:pt x="82" y="250"/>
                    <a:pt x="94" y="231"/>
                    <a:pt x="100" y="234"/>
                  </a:cubicBezTo>
                  <a:cubicBezTo>
                    <a:pt x="107" y="238"/>
                    <a:pt x="110" y="242"/>
                    <a:pt x="105" y="246"/>
                  </a:cubicBezTo>
                  <a:cubicBezTo>
                    <a:pt x="100" y="250"/>
                    <a:pt x="96" y="254"/>
                    <a:pt x="100" y="256"/>
                  </a:cubicBezTo>
                  <a:cubicBezTo>
                    <a:pt x="103" y="258"/>
                    <a:pt x="107" y="260"/>
                    <a:pt x="109" y="254"/>
                  </a:cubicBezTo>
                  <a:cubicBezTo>
                    <a:pt x="111" y="249"/>
                    <a:pt x="116" y="238"/>
                    <a:pt x="120" y="240"/>
                  </a:cubicBezTo>
                  <a:cubicBezTo>
                    <a:pt x="124" y="242"/>
                    <a:pt x="128" y="250"/>
                    <a:pt x="140" y="250"/>
                  </a:cubicBezTo>
                  <a:cubicBezTo>
                    <a:pt x="150" y="250"/>
                    <a:pt x="158" y="256"/>
                    <a:pt x="164" y="261"/>
                  </a:cubicBezTo>
                  <a:cubicBezTo>
                    <a:pt x="165" y="260"/>
                    <a:pt x="167" y="258"/>
                    <a:pt x="170" y="256"/>
                  </a:cubicBezTo>
                  <a:cubicBezTo>
                    <a:pt x="181" y="246"/>
                    <a:pt x="184" y="237"/>
                    <a:pt x="185" y="232"/>
                  </a:cubicBezTo>
                  <a:cubicBezTo>
                    <a:pt x="186" y="228"/>
                    <a:pt x="190" y="221"/>
                    <a:pt x="189" y="213"/>
                  </a:cubicBezTo>
                  <a:cubicBezTo>
                    <a:pt x="188" y="205"/>
                    <a:pt x="208" y="204"/>
                    <a:pt x="208" y="202"/>
                  </a:cubicBezTo>
                  <a:cubicBezTo>
                    <a:pt x="209" y="199"/>
                    <a:pt x="197" y="191"/>
                    <a:pt x="201" y="187"/>
                  </a:cubicBezTo>
                  <a:cubicBezTo>
                    <a:pt x="205" y="183"/>
                    <a:pt x="213" y="182"/>
                    <a:pt x="213" y="173"/>
                  </a:cubicBezTo>
                  <a:cubicBezTo>
                    <a:pt x="213" y="164"/>
                    <a:pt x="210" y="155"/>
                    <a:pt x="201" y="155"/>
                  </a:cubicBezTo>
                  <a:cubicBezTo>
                    <a:pt x="192" y="155"/>
                    <a:pt x="187" y="162"/>
                    <a:pt x="180" y="158"/>
                  </a:cubicBezTo>
                  <a:cubicBezTo>
                    <a:pt x="172" y="154"/>
                    <a:pt x="184" y="143"/>
                    <a:pt x="181" y="142"/>
                  </a:cubicBezTo>
                  <a:cubicBezTo>
                    <a:pt x="178" y="140"/>
                    <a:pt x="146" y="130"/>
                    <a:pt x="150" y="120"/>
                  </a:cubicBezTo>
                  <a:cubicBezTo>
                    <a:pt x="155" y="109"/>
                    <a:pt x="164" y="111"/>
                    <a:pt x="164" y="105"/>
                  </a:cubicBezTo>
                  <a:cubicBezTo>
                    <a:pt x="164" y="99"/>
                    <a:pt x="152" y="94"/>
                    <a:pt x="159" y="92"/>
                  </a:cubicBezTo>
                  <a:cubicBezTo>
                    <a:pt x="166" y="90"/>
                    <a:pt x="170" y="94"/>
                    <a:pt x="175" y="91"/>
                  </a:cubicBezTo>
                  <a:cubicBezTo>
                    <a:pt x="180" y="88"/>
                    <a:pt x="184" y="82"/>
                    <a:pt x="178" y="77"/>
                  </a:cubicBezTo>
                  <a:cubicBezTo>
                    <a:pt x="171" y="72"/>
                    <a:pt x="166" y="66"/>
                    <a:pt x="163" y="71"/>
                  </a:cubicBezTo>
                  <a:cubicBezTo>
                    <a:pt x="160" y="76"/>
                    <a:pt x="157" y="79"/>
                    <a:pt x="152" y="80"/>
                  </a:cubicBezTo>
                  <a:cubicBezTo>
                    <a:pt x="148" y="82"/>
                    <a:pt x="139" y="82"/>
                    <a:pt x="139" y="77"/>
                  </a:cubicBezTo>
                  <a:cubicBezTo>
                    <a:pt x="139" y="72"/>
                    <a:pt x="137" y="66"/>
                    <a:pt x="132" y="63"/>
                  </a:cubicBezTo>
                  <a:cubicBezTo>
                    <a:pt x="126" y="60"/>
                    <a:pt x="124" y="58"/>
                    <a:pt x="129" y="50"/>
                  </a:cubicBezTo>
                  <a:cubicBezTo>
                    <a:pt x="134" y="41"/>
                    <a:pt x="136" y="34"/>
                    <a:pt x="130" y="34"/>
                  </a:cubicBezTo>
                  <a:cubicBezTo>
                    <a:pt x="124" y="34"/>
                    <a:pt x="117" y="44"/>
                    <a:pt x="114" y="36"/>
                  </a:cubicBezTo>
                  <a:cubicBezTo>
                    <a:pt x="112" y="27"/>
                    <a:pt x="112" y="23"/>
                    <a:pt x="102" y="21"/>
                  </a:cubicBezTo>
                  <a:cubicBezTo>
                    <a:pt x="93" y="19"/>
                    <a:pt x="82" y="28"/>
                    <a:pt x="80" y="19"/>
                  </a:cubicBezTo>
                  <a:cubicBezTo>
                    <a:pt x="78" y="10"/>
                    <a:pt x="84" y="13"/>
                    <a:pt x="74" y="7"/>
                  </a:cubicBezTo>
                  <a:cubicBezTo>
                    <a:pt x="70" y="5"/>
                    <a:pt x="66" y="2"/>
                    <a:pt x="62" y="0"/>
                  </a:cubicBezTo>
                  <a:cubicBezTo>
                    <a:pt x="56" y="1"/>
                    <a:pt x="48" y="3"/>
                    <a:pt x="42" y="6"/>
                  </a:cubicBezTo>
                  <a:cubicBezTo>
                    <a:pt x="43" y="6"/>
                    <a:pt x="44" y="6"/>
                    <a:pt x="44" y="6"/>
                  </a:cubicBezTo>
                  <a:cubicBezTo>
                    <a:pt x="44" y="6"/>
                    <a:pt x="50" y="16"/>
                    <a:pt x="56" y="18"/>
                  </a:cubicBezTo>
                  <a:cubicBezTo>
                    <a:pt x="62" y="20"/>
                    <a:pt x="64" y="29"/>
                    <a:pt x="64" y="32"/>
                  </a:cubicBezTo>
                  <a:cubicBezTo>
                    <a:pt x="64" y="35"/>
                    <a:pt x="54" y="42"/>
                    <a:pt x="51" y="42"/>
                  </a:cubicBezTo>
                  <a:cubicBezTo>
                    <a:pt x="48" y="42"/>
                    <a:pt x="37" y="36"/>
                    <a:pt x="37" y="36"/>
                  </a:cubicBezTo>
                  <a:cubicBezTo>
                    <a:pt x="37" y="36"/>
                    <a:pt x="26" y="35"/>
                    <a:pt x="25" y="40"/>
                  </a:cubicBezTo>
                  <a:cubicBezTo>
                    <a:pt x="24" y="45"/>
                    <a:pt x="25" y="59"/>
                    <a:pt x="21" y="61"/>
                  </a:cubicBezTo>
                  <a:cubicBezTo>
                    <a:pt x="17" y="63"/>
                    <a:pt x="21" y="87"/>
                    <a:pt x="14" y="87"/>
                  </a:cubicBezTo>
                  <a:cubicBezTo>
                    <a:pt x="7" y="87"/>
                    <a:pt x="0" y="93"/>
                    <a:pt x="6" y="96"/>
                  </a:cubicBezTo>
                  <a:cubicBezTo>
                    <a:pt x="12" y="99"/>
                    <a:pt x="20" y="110"/>
                    <a:pt x="24" y="112"/>
                  </a:cubicBezTo>
                  <a:cubicBezTo>
                    <a:pt x="28" y="114"/>
                    <a:pt x="37" y="119"/>
                    <a:pt x="42" y="115"/>
                  </a:cubicBezTo>
                  <a:cubicBezTo>
                    <a:pt x="47" y="111"/>
                    <a:pt x="51" y="115"/>
                    <a:pt x="51" y="121"/>
                  </a:cubicBezTo>
                  <a:cubicBezTo>
                    <a:pt x="51" y="127"/>
                    <a:pt x="52" y="151"/>
                    <a:pt x="48" y="151"/>
                  </a:cubicBezTo>
                  <a:cubicBezTo>
                    <a:pt x="44" y="151"/>
                    <a:pt x="33" y="154"/>
                    <a:pt x="32" y="176"/>
                  </a:cubicBezTo>
                  <a:cubicBezTo>
                    <a:pt x="32" y="176"/>
                    <a:pt x="49" y="188"/>
                    <a:pt x="59" y="188"/>
                  </a:cubicBezTo>
                  <a:cubicBezTo>
                    <a:pt x="69" y="188"/>
                    <a:pt x="57" y="193"/>
                    <a:pt x="56" y="199"/>
                  </a:cubicBezTo>
                  <a:cubicBezTo>
                    <a:pt x="55" y="205"/>
                    <a:pt x="59" y="213"/>
                    <a:pt x="60" y="218"/>
                  </a:cubicBezTo>
                  <a:cubicBezTo>
                    <a:pt x="61" y="223"/>
                    <a:pt x="67" y="233"/>
                    <a:pt x="67" y="242"/>
                  </a:cubicBezTo>
                  <a:cubicBezTo>
                    <a:pt x="67" y="246"/>
                    <a:pt x="66" y="249"/>
                    <a:pt x="65" y="252"/>
                  </a:cubicBezTo>
                  <a:cubicBezTo>
                    <a:pt x="68" y="253"/>
                    <a:pt x="72" y="254"/>
                    <a:pt x="75" y="253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8593"/>
            <p:cNvSpPr>
              <a:spLocks/>
            </p:cNvSpPr>
            <p:nvPr/>
          </p:nvSpPr>
          <p:spPr bwMode="auto">
            <a:xfrm>
              <a:off x="3368675" y="5705475"/>
              <a:ext cx="401638" cy="444500"/>
            </a:xfrm>
            <a:custGeom>
              <a:avLst/>
              <a:gdLst>
                <a:gd name="T0" fmla="*/ 122 w 212"/>
                <a:gd name="T1" fmla="*/ 263 h 314"/>
                <a:gd name="T2" fmla="*/ 134 w 212"/>
                <a:gd name="T3" fmla="*/ 227 h 314"/>
                <a:gd name="T4" fmla="*/ 142 w 212"/>
                <a:gd name="T5" fmla="*/ 205 h 314"/>
                <a:gd name="T6" fmla="*/ 148 w 212"/>
                <a:gd name="T7" fmla="*/ 197 h 314"/>
                <a:gd name="T8" fmla="*/ 141 w 212"/>
                <a:gd name="T9" fmla="*/ 167 h 314"/>
                <a:gd name="T10" fmla="*/ 165 w 212"/>
                <a:gd name="T11" fmla="*/ 147 h 314"/>
                <a:gd name="T12" fmla="*/ 163 w 212"/>
                <a:gd name="T13" fmla="*/ 123 h 314"/>
                <a:gd name="T14" fmla="*/ 183 w 212"/>
                <a:gd name="T15" fmla="*/ 111 h 314"/>
                <a:gd name="T16" fmla="*/ 208 w 212"/>
                <a:gd name="T17" fmla="*/ 91 h 314"/>
                <a:gd name="T18" fmla="*/ 210 w 212"/>
                <a:gd name="T19" fmla="*/ 81 h 314"/>
                <a:gd name="T20" fmla="*/ 210 w 212"/>
                <a:gd name="T21" fmla="*/ 81 h 314"/>
                <a:gd name="T22" fmla="*/ 205 w 212"/>
                <a:gd name="T23" fmla="*/ 61 h 314"/>
                <a:gd name="T24" fmla="*/ 188 w 212"/>
                <a:gd name="T25" fmla="*/ 43 h 314"/>
                <a:gd name="T26" fmla="*/ 192 w 212"/>
                <a:gd name="T27" fmla="*/ 30 h 314"/>
                <a:gd name="T28" fmla="*/ 168 w 212"/>
                <a:gd name="T29" fmla="*/ 19 h 314"/>
                <a:gd name="T30" fmla="*/ 148 w 212"/>
                <a:gd name="T31" fmla="*/ 9 h 314"/>
                <a:gd name="T32" fmla="*/ 137 w 212"/>
                <a:gd name="T33" fmla="*/ 23 h 314"/>
                <a:gd name="T34" fmla="*/ 128 w 212"/>
                <a:gd name="T35" fmla="*/ 25 h 314"/>
                <a:gd name="T36" fmla="*/ 133 w 212"/>
                <a:gd name="T37" fmla="*/ 15 h 314"/>
                <a:gd name="T38" fmla="*/ 128 w 212"/>
                <a:gd name="T39" fmla="*/ 3 h 314"/>
                <a:gd name="T40" fmla="*/ 103 w 212"/>
                <a:gd name="T41" fmla="*/ 22 h 314"/>
                <a:gd name="T42" fmla="*/ 93 w 212"/>
                <a:gd name="T43" fmla="*/ 21 h 314"/>
                <a:gd name="T44" fmla="*/ 83 w 212"/>
                <a:gd name="T45" fmla="*/ 25 h 314"/>
                <a:gd name="T46" fmla="*/ 66 w 212"/>
                <a:gd name="T47" fmla="*/ 37 h 314"/>
                <a:gd name="T48" fmla="*/ 45 w 212"/>
                <a:gd name="T49" fmla="*/ 48 h 314"/>
                <a:gd name="T50" fmla="*/ 26 w 212"/>
                <a:gd name="T51" fmla="*/ 57 h 314"/>
                <a:gd name="T52" fmla="*/ 9 w 212"/>
                <a:gd name="T53" fmla="*/ 73 h 314"/>
                <a:gd name="T54" fmla="*/ 23 w 212"/>
                <a:gd name="T55" fmla="*/ 92 h 314"/>
                <a:gd name="T56" fmla="*/ 26 w 212"/>
                <a:gd name="T57" fmla="*/ 115 h 314"/>
                <a:gd name="T58" fmla="*/ 5 w 212"/>
                <a:gd name="T59" fmla="*/ 137 h 314"/>
                <a:gd name="T60" fmla="*/ 6 w 212"/>
                <a:gd name="T61" fmla="*/ 161 h 314"/>
                <a:gd name="T62" fmla="*/ 19 w 212"/>
                <a:gd name="T63" fmla="*/ 177 h 314"/>
                <a:gd name="T64" fmla="*/ 24 w 212"/>
                <a:gd name="T65" fmla="*/ 201 h 314"/>
                <a:gd name="T66" fmla="*/ 36 w 212"/>
                <a:gd name="T67" fmla="*/ 217 h 314"/>
                <a:gd name="T68" fmla="*/ 31 w 212"/>
                <a:gd name="T69" fmla="*/ 248 h 314"/>
                <a:gd name="T70" fmla="*/ 41 w 212"/>
                <a:gd name="T71" fmla="*/ 269 h 314"/>
                <a:gd name="T72" fmla="*/ 56 w 212"/>
                <a:gd name="T73" fmla="*/ 261 h 314"/>
                <a:gd name="T74" fmla="*/ 69 w 212"/>
                <a:gd name="T75" fmla="*/ 272 h 314"/>
                <a:gd name="T76" fmla="*/ 60 w 212"/>
                <a:gd name="T77" fmla="*/ 286 h 314"/>
                <a:gd name="T78" fmla="*/ 52 w 212"/>
                <a:gd name="T79" fmla="*/ 306 h 314"/>
                <a:gd name="T80" fmla="*/ 66 w 212"/>
                <a:gd name="T81" fmla="*/ 309 h 314"/>
                <a:gd name="T82" fmla="*/ 94 w 212"/>
                <a:gd name="T83" fmla="*/ 295 h 314"/>
                <a:gd name="T84" fmla="*/ 109 w 212"/>
                <a:gd name="T85" fmla="*/ 293 h 314"/>
                <a:gd name="T86" fmla="*/ 120 w 212"/>
                <a:gd name="T87" fmla="*/ 295 h 314"/>
                <a:gd name="T88" fmla="*/ 122 w 212"/>
                <a:gd name="T89" fmla="*/ 284 h 314"/>
                <a:gd name="T90" fmla="*/ 122 w 212"/>
                <a:gd name="T91" fmla="*/ 26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" h="314">
                  <a:moveTo>
                    <a:pt x="122" y="263"/>
                  </a:moveTo>
                  <a:cubicBezTo>
                    <a:pt x="128" y="255"/>
                    <a:pt x="130" y="234"/>
                    <a:pt x="134" y="227"/>
                  </a:cubicBezTo>
                  <a:cubicBezTo>
                    <a:pt x="137" y="221"/>
                    <a:pt x="137" y="211"/>
                    <a:pt x="142" y="205"/>
                  </a:cubicBezTo>
                  <a:cubicBezTo>
                    <a:pt x="146" y="199"/>
                    <a:pt x="151" y="206"/>
                    <a:pt x="148" y="197"/>
                  </a:cubicBezTo>
                  <a:cubicBezTo>
                    <a:pt x="144" y="187"/>
                    <a:pt x="134" y="173"/>
                    <a:pt x="141" y="167"/>
                  </a:cubicBezTo>
                  <a:cubicBezTo>
                    <a:pt x="148" y="161"/>
                    <a:pt x="168" y="155"/>
                    <a:pt x="165" y="147"/>
                  </a:cubicBezTo>
                  <a:cubicBezTo>
                    <a:pt x="162" y="139"/>
                    <a:pt x="157" y="129"/>
                    <a:pt x="163" y="123"/>
                  </a:cubicBezTo>
                  <a:cubicBezTo>
                    <a:pt x="169" y="117"/>
                    <a:pt x="172" y="113"/>
                    <a:pt x="183" y="111"/>
                  </a:cubicBezTo>
                  <a:cubicBezTo>
                    <a:pt x="194" y="110"/>
                    <a:pt x="206" y="99"/>
                    <a:pt x="208" y="91"/>
                  </a:cubicBezTo>
                  <a:cubicBezTo>
                    <a:pt x="210" y="87"/>
                    <a:pt x="210" y="84"/>
                    <a:pt x="210" y="81"/>
                  </a:cubicBezTo>
                  <a:cubicBezTo>
                    <a:pt x="210" y="81"/>
                    <a:pt x="210" y="81"/>
                    <a:pt x="210" y="81"/>
                  </a:cubicBezTo>
                  <a:cubicBezTo>
                    <a:pt x="210" y="81"/>
                    <a:pt x="212" y="67"/>
                    <a:pt x="205" y="61"/>
                  </a:cubicBezTo>
                  <a:cubicBezTo>
                    <a:pt x="195" y="52"/>
                    <a:pt x="186" y="49"/>
                    <a:pt x="188" y="43"/>
                  </a:cubicBezTo>
                  <a:cubicBezTo>
                    <a:pt x="189" y="38"/>
                    <a:pt x="188" y="35"/>
                    <a:pt x="192" y="30"/>
                  </a:cubicBezTo>
                  <a:cubicBezTo>
                    <a:pt x="186" y="25"/>
                    <a:pt x="178" y="19"/>
                    <a:pt x="168" y="19"/>
                  </a:cubicBezTo>
                  <a:cubicBezTo>
                    <a:pt x="156" y="19"/>
                    <a:pt x="152" y="11"/>
                    <a:pt x="148" y="9"/>
                  </a:cubicBezTo>
                  <a:cubicBezTo>
                    <a:pt x="144" y="7"/>
                    <a:pt x="139" y="18"/>
                    <a:pt x="137" y="23"/>
                  </a:cubicBezTo>
                  <a:cubicBezTo>
                    <a:pt x="135" y="29"/>
                    <a:pt x="131" y="27"/>
                    <a:pt x="128" y="25"/>
                  </a:cubicBezTo>
                  <a:cubicBezTo>
                    <a:pt x="124" y="23"/>
                    <a:pt x="128" y="19"/>
                    <a:pt x="133" y="15"/>
                  </a:cubicBezTo>
                  <a:cubicBezTo>
                    <a:pt x="138" y="11"/>
                    <a:pt x="135" y="7"/>
                    <a:pt x="128" y="3"/>
                  </a:cubicBezTo>
                  <a:cubicBezTo>
                    <a:pt x="122" y="0"/>
                    <a:pt x="110" y="19"/>
                    <a:pt x="103" y="22"/>
                  </a:cubicBezTo>
                  <a:cubicBezTo>
                    <a:pt x="100" y="23"/>
                    <a:pt x="96" y="22"/>
                    <a:pt x="93" y="21"/>
                  </a:cubicBezTo>
                  <a:cubicBezTo>
                    <a:pt x="91" y="24"/>
                    <a:pt x="87" y="26"/>
                    <a:pt x="83" y="25"/>
                  </a:cubicBezTo>
                  <a:cubicBezTo>
                    <a:pt x="76" y="23"/>
                    <a:pt x="69" y="36"/>
                    <a:pt x="66" y="37"/>
                  </a:cubicBezTo>
                  <a:cubicBezTo>
                    <a:pt x="62" y="37"/>
                    <a:pt x="51" y="43"/>
                    <a:pt x="45" y="48"/>
                  </a:cubicBezTo>
                  <a:cubicBezTo>
                    <a:pt x="39" y="53"/>
                    <a:pt x="28" y="55"/>
                    <a:pt x="26" y="57"/>
                  </a:cubicBezTo>
                  <a:cubicBezTo>
                    <a:pt x="24" y="59"/>
                    <a:pt x="4" y="70"/>
                    <a:pt x="9" y="73"/>
                  </a:cubicBezTo>
                  <a:cubicBezTo>
                    <a:pt x="14" y="77"/>
                    <a:pt x="23" y="85"/>
                    <a:pt x="23" y="92"/>
                  </a:cubicBezTo>
                  <a:cubicBezTo>
                    <a:pt x="23" y="99"/>
                    <a:pt x="32" y="108"/>
                    <a:pt x="26" y="115"/>
                  </a:cubicBezTo>
                  <a:cubicBezTo>
                    <a:pt x="20" y="123"/>
                    <a:pt x="7" y="130"/>
                    <a:pt x="5" y="137"/>
                  </a:cubicBezTo>
                  <a:cubicBezTo>
                    <a:pt x="3" y="143"/>
                    <a:pt x="0" y="155"/>
                    <a:pt x="6" y="161"/>
                  </a:cubicBezTo>
                  <a:cubicBezTo>
                    <a:pt x="12" y="167"/>
                    <a:pt x="18" y="171"/>
                    <a:pt x="19" y="177"/>
                  </a:cubicBezTo>
                  <a:cubicBezTo>
                    <a:pt x="20" y="183"/>
                    <a:pt x="20" y="199"/>
                    <a:pt x="24" y="201"/>
                  </a:cubicBezTo>
                  <a:cubicBezTo>
                    <a:pt x="27" y="203"/>
                    <a:pt x="35" y="211"/>
                    <a:pt x="36" y="217"/>
                  </a:cubicBezTo>
                  <a:cubicBezTo>
                    <a:pt x="36" y="222"/>
                    <a:pt x="28" y="239"/>
                    <a:pt x="31" y="248"/>
                  </a:cubicBezTo>
                  <a:cubicBezTo>
                    <a:pt x="34" y="257"/>
                    <a:pt x="36" y="267"/>
                    <a:pt x="41" y="269"/>
                  </a:cubicBezTo>
                  <a:cubicBezTo>
                    <a:pt x="46" y="270"/>
                    <a:pt x="52" y="263"/>
                    <a:pt x="56" y="261"/>
                  </a:cubicBezTo>
                  <a:cubicBezTo>
                    <a:pt x="61" y="259"/>
                    <a:pt x="72" y="265"/>
                    <a:pt x="69" y="272"/>
                  </a:cubicBezTo>
                  <a:cubicBezTo>
                    <a:pt x="66" y="279"/>
                    <a:pt x="66" y="280"/>
                    <a:pt x="60" y="286"/>
                  </a:cubicBezTo>
                  <a:cubicBezTo>
                    <a:pt x="54" y="292"/>
                    <a:pt x="48" y="305"/>
                    <a:pt x="52" y="306"/>
                  </a:cubicBezTo>
                  <a:cubicBezTo>
                    <a:pt x="56" y="307"/>
                    <a:pt x="58" y="314"/>
                    <a:pt x="66" y="309"/>
                  </a:cubicBezTo>
                  <a:cubicBezTo>
                    <a:pt x="74" y="303"/>
                    <a:pt x="86" y="300"/>
                    <a:pt x="94" y="295"/>
                  </a:cubicBezTo>
                  <a:cubicBezTo>
                    <a:pt x="102" y="291"/>
                    <a:pt x="106" y="290"/>
                    <a:pt x="109" y="293"/>
                  </a:cubicBezTo>
                  <a:cubicBezTo>
                    <a:pt x="112" y="295"/>
                    <a:pt x="119" y="303"/>
                    <a:pt x="120" y="295"/>
                  </a:cubicBezTo>
                  <a:cubicBezTo>
                    <a:pt x="120" y="289"/>
                    <a:pt x="118" y="285"/>
                    <a:pt x="122" y="284"/>
                  </a:cubicBezTo>
                  <a:cubicBezTo>
                    <a:pt x="120" y="275"/>
                    <a:pt x="118" y="268"/>
                    <a:pt x="122" y="263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8594"/>
            <p:cNvSpPr>
              <a:spLocks/>
            </p:cNvSpPr>
            <p:nvPr/>
          </p:nvSpPr>
          <p:spPr bwMode="auto">
            <a:xfrm>
              <a:off x="3592513" y="5818188"/>
              <a:ext cx="360362" cy="365125"/>
            </a:xfrm>
            <a:custGeom>
              <a:avLst/>
              <a:gdLst>
                <a:gd name="T0" fmla="*/ 161 w 191"/>
                <a:gd name="T1" fmla="*/ 44 h 259"/>
                <a:gd name="T2" fmla="*/ 135 w 191"/>
                <a:gd name="T3" fmla="*/ 44 h 259"/>
                <a:gd name="T4" fmla="*/ 105 w 191"/>
                <a:gd name="T5" fmla="*/ 1 h 259"/>
                <a:gd name="T6" fmla="*/ 90 w 191"/>
                <a:gd name="T7" fmla="*/ 12 h 259"/>
                <a:gd name="T8" fmla="*/ 45 w 191"/>
                <a:gd name="T9" fmla="*/ 44 h 259"/>
                <a:gd name="T10" fmla="*/ 23 w 191"/>
                <a:gd name="T11" fmla="*/ 88 h 259"/>
                <a:gd name="T12" fmla="*/ 24 w 191"/>
                <a:gd name="T13" fmla="*/ 126 h 259"/>
                <a:gd name="T14" fmla="*/ 4 w 191"/>
                <a:gd name="T15" fmla="*/ 184 h 259"/>
                <a:gd name="T16" fmla="*/ 7 w 191"/>
                <a:gd name="T17" fmla="*/ 204 h 259"/>
                <a:gd name="T18" fmla="*/ 52 w 191"/>
                <a:gd name="T19" fmla="*/ 218 h 259"/>
                <a:gd name="T20" fmla="*/ 72 w 191"/>
                <a:gd name="T21" fmla="*/ 259 h 259"/>
                <a:gd name="T22" fmla="*/ 79 w 191"/>
                <a:gd name="T23" fmla="*/ 252 h 259"/>
                <a:gd name="T24" fmla="*/ 94 w 191"/>
                <a:gd name="T25" fmla="*/ 239 h 259"/>
                <a:gd name="T26" fmla="*/ 103 w 191"/>
                <a:gd name="T27" fmla="*/ 230 h 259"/>
                <a:gd name="T28" fmla="*/ 113 w 191"/>
                <a:gd name="T29" fmla="*/ 216 h 259"/>
                <a:gd name="T30" fmla="*/ 116 w 191"/>
                <a:gd name="T31" fmla="*/ 204 h 259"/>
                <a:gd name="T32" fmla="*/ 124 w 191"/>
                <a:gd name="T33" fmla="*/ 198 h 259"/>
                <a:gd name="T34" fmla="*/ 132 w 191"/>
                <a:gd name="T35" fmla="*/ 201 h 259"/>
                <a:gd name="T36" fmla="*/ 135 w 191"/>
                <a:gd name="T37" fmla="*/ 188 h 259"/>
                <a:gd name="T38" fmla="*/ 138 w 191"/>
                <a:gd name="T39" fmla="*/ 181 h 259"/>
                <a:gd name="T40" fmla="*/ 144 w 191"/>
                <a:gd name="T41" fmla="*/ 174 h 259"/>
                <a:gd name="T42" fmla="*/ 143 w 191"/>
                <a:gd name="T43" fmla="*/ 159 h 259"/>
                <a:gd name="T44" fmla="*/ 155 w 191"/>
                <a:gd name="T45" fmla="*/ 160 h 259"/>
                <a:gd name="T46" fmla="*/ 153 w 191"/>
                <a:gd name="T47" fmla="*/ 146 h 259"/>
                <a:gd name="T48" fmla="*/ 163 w 191"/>
                <a:gd name="T49" fmla="*/ 146 h 259"/>
                <a:gd name="T50" fmla="*/ 165 w 191"/>
                <a:gd name="T51" fmla="*/ 141 h 259"/>
                <a:gd name="T52" fmla="*/ 166 w 191"/>
                <a:gd name="T53" fmla="*/ 129 h 259"/>
                <a:gd name="T54" fmla="*/ 169 w 191"/>
                <a:gd name="T55" fmla="*/ 117 h 259"/>
                <a:gd name="T56" fmla="*/ 167 w 191"/>
                <a:gd name="T57" fmla="*/ 94 h 259"/>
                <a:gd name="T58" fmla="*/ 158 w 191"/>
                <a:gd name="T59" fmla="*/ 84 h 259"/>
                <a:gd name="T60" fmla="*/ 165 w 191"/>
                <a:gd name="T61" fmla="*/ 73 h 259"/>
                <a:gd name="T62" fmla="*/ 175 w 191"/>
                <a:gd name="T63" fmla="*/ 70 h 259"/>
                <a:gd name="T64" fmla="*/ 184 w 191"/>
                <a:gd name="T65" fmla="*/ 52 h 259"/>
                <a:gd name="T66" fmla="*/ 191 w 191"/>
                <a:gd name="T67" fmla="*/ 4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1" h="259">
                  <a:moveTo>
                    <a:pt x="185" y="40"/>
                  </a:moveTo>
                  <a:cubicBezTo>
                    <a:pt x="178" y="38"/>
                    <a:pt x="167" y="50"/>
                    <a:pt x="161" y="44"/>
                  </a:cubicBezTo>
                  <a:cubicBezTo>
                    <a:pt x="155" y="38"/>
                    <a:pt x="152" y="25"/>
                    <a:pt x="148" y="29"/>
                  </a:cubicBezTo>
                  <a:cubicBezTo>
                    <a:pt x="144" y="33"/>
                    <a:pt x="140" y="46"/>
                    <a:pt x="135" y="44"/>
                  </a:cubicBezTo>
                  <a:cubicBezTo>
                    <a:pt x="130" y="42"/>
                    <a:pt x="124" y="46"/>
                    <a:pt x="120" y="38"/>
                  </a:cubicBezTo>
                  <a:cubicBezTo>
                    <a:pt x="116" y="30"/>
                    <a:pt x="110" y="0"/>
                    <a:pt x="105" y="1"/>
                  </a:cubicBezTo>
                  <a:cubicBezTo>
                    <a:pt x="100" y="2"/>
                    <a:pt x="94" y="2"/>
                    <a:pt x="92" y="2"/>
                  </a:cubicBezTo>
                  <a:cubicBezTo>
                    <a:pt x="92" y="5"/>
                    <a:pt x="92" y="8"/>
                    <a:pt x="90" y="12"/>
                  </a:cubicBezTo>
                  <a:cubicBezTo>
                    <a:pt x="88" y="20"/>
                    <a:pt x="76" y="31"/>
                    <a:pt x="65" y="32"/>
                  </a:cubicBezTo>
                  <a:cubicBezTo>
                    <a:pt x="54" y="34"/>
                    <a:pt x="51" y="38"/>
                    <a:pt x="45" y="44"/>
                  </a:cubicBezTo>
                  <a:cubicBezTo>
                    <a:pt x="39" y="50"/>
                    <a:pt x="44" y="60"/>
                    <a:pt x="47" y="68"/>
                  </a:cubicBezTo>
                  <a:cubicBezTo>
                    <a:pt x="50" y="76"/>
                    <a:pt x="30" y="82"/>
                    <a:pt x="23" y="88"/>
                  </a:cubicBezTo>
                  <a:cubicBezTo>
                    <a:pt x="16" y="94"/>
                    <a:pt x="26" y="108"/>
                    <a:pt x="30" y="118"/>
                  </a:cubicBezTo>
                  <a:cubicBezTo>
                    <a:pt x="33" y="127"/>
                    <a:pt x="28" y="120"/>
                    <a:pt x="24" y="126"/>
                  </a:cubicBezTo>
                  <a:cubicBezTo>
                    <a:pt x="19" y="132"/>
                    <a:pt x="19" y="142"/>
                    <a:pt x="16" y="148"/>
                  </a:cubicBezTo>
                  <a:cubicBezTo>
                    <a:pt x="12" y="155"/>
                    <a:pt x="10" y="176"/>
                    <a:pt x="4" y="184"/>
                  </a:cubicBezTo>
                  <a:cubicBezTo>
                    <a:pt x="0" y="189"/>
                    <a:pt x="2" y="196"/>
                    <a:pt x="4" y="205"/>
                  </a:cubicBezTo>
                  <a:cubicBezTo>
                    <a:pt x="4" y="205"/>
                    <a:pt x="6" y="204"/>
                    <a:pt x="7" y="204"/>
                  </a:cubicBezTo>
                  <a:cubicBezTo>
                    <a:pt x="15" y="204"/>
                    <a:pt x="32" y="204"/>
                    <a:pt x="34" y="208"/>
                  </a:cubicBezTo>
                  <a:cubicBezTo>
                    <a:pt x="37" y="213"/>
                    <a:pt x="48" y="212"/>
                    <a:pt x="52" y="218"/>
                  </a:cubicBezTo>
                  <a:cubicBezTo>
                    <a:pt x="56" y="223"/>
                    <a:pt x="58" y="239"/>
                    <a:pt x="62" y="246"/>
                  </a:cubicBezTo>
                  <a:cubicBezTo>
                    <a:pt x="64" y="249"/>
                    <a:pt x="68" y="254"/>
                    <a:pt x="72" y="259"/>
                  </a:cubicBezTo>
                  <a:cubicBezTo>
                    <a:pt x="73" y="259"/>
                    <a:pt x="74" y="259"/>
                    <a:pt x="75" y="259"/>
                  </a:cubicBezTo>
                  <a:cubicBezTo>
                    <a:pt x="82" y="258"/>
                    <a:pt x="77" y="255"/>
                    <a:pt x="79" y="252"/>
                  </a:cubicBezTo>
                  <a:cubicBezTo>
                    <a:pt x="81" y="248"/>
                    <a:pt x="86" y="246"/>
                    <a:pt x="88" y="242"/>
                  </a:cubicBezTo>
                  <a:cubicBezTo>
                    <a:pt x="90" y="239"/>
                    <a:pt x="92" y="241"/>
                    <a:pt x="94" y="239"/>
                  </a:cubicBezTo>
                  <a:cubicBezTo>
                    <a:pt x="96" y="237"/>
                    <a:pt x="94" y="235"/>
                    <a:pt x="95" y="233"/>
                  </a:cubicBezTo>
                  <a:cubicBezTo>
                    <a:pt x="96" y="231"/>
                    <a:pt x="100" y="235"/>
                    <a:pt x="103" y="230"/>
                  </a:cubicBezTo>
                  <a:cubicBezTo>
                    <a:pt x="107" y="224"/>
                    <a:pt x="106" y="224"/>
                    <a:pt x="108" y="222"/>
                  </a:cubicBezTo>
                  <a:cubicBezTo>
                    <a:pt x="110" y="221"/>
                    <a:pt x="113" y="218"/>
                    <a:pt x="113" y="216"/>
                  </a:cubicBezTo>
                  <a:cubicBezTo>
                    <a:pt x="113" y="215"/>
                    <a:pt x="116" y="212"/>
                    <a:pt x="116" y="210"/>
                  </a:cubicBezTo>
                  <a:cubicBezTo>
                    <a:pt x="116" y="207"/>
                    <a:pt x="115" y="206"/>
                    <a:pt x="116" y="204"/>
                  </a:cubicBezTo>
                  <a:cubicBezTo>
                    <a:pt x="116" y="202"/>
                    <a:pt x="117" y="202"/>
                    <a:pt x="119" y="202"/>
                  </a:cubicBezTo>
                  <a:cubicBezTo>
                    <a:pt x="121" y="202"/>
                    <a:pt x="124" y="200"/>
                    <a:pt x="124" y="198"/>
                  </a:cubicBezTo>
                  <a:cubicBezTo>
                    <a:pt x="124" y="195"/>
                    <a:pt x="127" y="197"/>
                    <a:pt x="127" y="197"/>
                  </a:cubicBezTo>
                  <a:cubicBezTo>
                    <a:pt x="127" y="197"/>
                    <a:pt x="129" y="199"/>
                    <a:pt x="132" y="201"/>
                  </a:cubicBezTo>
                  <a:cubicBezTo>
                    <a:pt x="135" y="202"/>
                    <a:pt x="134" y="196"/>
                    <a:pt x="136" y="193"/>
                  </a:cubicBezTo>
                  <a:cubicBezTo>
                    <a:pt x="137" y="190"/>
                    <a:pt x="136" y="189"/>
                    <a:pt x="135" y="188"/>
                  </a:cubicBezTo>
                  <a:cubicBezTo>
                    <a:pt x="134" y="187"/>
                    <a:pt x="134" y="185"/>
                    <a:pt x="134" y="183"/>
                  </a:cubicBezTo>
                  <a:cubicBezTo>
                    <a:pt x="133" y="181"/>
                    <a:pt x="137" y="182"/>
                    <a:pt x="138" y="181"/>
                  </a:cubicBezTo>
                  <a:cubicBezTo>
                    <a:pt x="139" y="180"/>
                    <a:pt x="141" y="180"/>
                    <a:pt x="143" y="180"/>
                  </a:cubicBezTo>
                  <a:cubicBezTo>
                    <a:pt x="145" y="179"/>
                    <a:pt x="145" y="176"/>
                    <a:pt x="144" y="174"/>
                  </a:cubicBezTo>
                  <a:cubicBezTo>
                    <a:pt x="143" y="172"/>
                    <a:pt x="140" y="171"/>
                    <a:pt x="140" y="169"/>
                  </a:cubicBezTo>
                  <a:cubicBezTo>
                    <a:pt x="139" y="167"/>
                    <a:pt x="141" y="160"/>
                    <a:pt x="143" y="159"/>
                  </a:cubicBezTo>
                  <a:cubicBezTo>
                    <a:pt x="146" y="157"/>
                    <a:pt x="146" y="162"/>
                    <a:pt x="149" y="163"/>
                  </a:cubicBezTo>
                  <a:cubicBezTo>
                    <a:pt x="151" y="164"/>
                    <a:pt x="152" y="163"/>
                    <a:pt x="155" y="160"/>
                  </a:cubicBezTo>
                  <a:cubicBezTo>
                    <a:pt x="158" y="157"/>
                    <a:pt x="155" y="156"/>
                    <a:pt x="153" y="155"/>
                  </a:cubicBezTo>
                  <a:cubicBezTo>
                    <a:pt x="151" y="154"/>
                    <a:pt x="152" y="150"/>
                    <a:pt x="153" y="146"/>
                  </a:cubicBezTo>
                  <a:cubicBezTo>
                    <a:pt x="153" y="143"/>
                    <a:pt x="157" y="143"/>
                    <a:pt x="159" y="142"/>
                  </a:cubicBezTo>
                  <a:cubicBezTo>
                    <a:pt x="161" y="141"/>
                    <a:pt x="163" y="144"/>
                    <a:pt x="163" y="146"/>
                  </a:cubicBezTo>
                  <a:cubicBezTo>
                    <a:pt x="163" y="149"/>
                    <a:pt x="166" y="148"/>
                    <a:pt x="168" y="147"/>
                  </a:cubicBezTo>
                  <a:cubicBezTo>
                    <a:pt x="170" y="146"/>
                    <a:pt x="165" y="141"/>
                    <a:pt x="165" y="141"/>
                  </a:cubicBezTo>
                  <a:cubicBezTo>
                    <a:pt x="165" y="141"/>
                    <a:pt x="162" y="137"/>
                    <a:pt x="162" y="135"/>
                  </a:cubicBezTo>
                  <a:cubicBezTo>
                    <a:pt x="162" y="133"/>
                    <a:pt x="165" y="130"/>
                    <a:pt x="166" y="129"/>
                  </a:cubicBezTo>
                  <a:cubicBezTo>
                    <a:pt x="167" y="128"/>
                    <a:pt x="166" y="126"/>
                    <a:pt x="164" y="124"/>
                  </a:cubicBezTo>
                  <a:cubicBezTo>
                    <a:pt x="162" y="121"/>
                    <a:pt x="168" y="119"/>
                    <a:pt x="169" y="117"/>
                  </a:cubicBezTo>
                  <a:cubicBezTo>
                    <a:pt x="170" y="114"/>
                    <a:pt x="168" y="108"/>
                    <a:pt x="166" y="106"/>
                  </a:cubicBezTo>
                  <a:cubicBezTo>
                    <a:pt x="164" y="104"/>
                    <a:pt x="168" y="98"/>
                    <a:pt x="167" y="94"/>
                  </a:cubicBezTo>
                  <a:cubicBezTo>
                    <a:pt x="167" y="89"/>
                    <a:pt x="168" y="87"/>
                    <a:pt x="165" y="85"/>
                  </a:cubicBezTo>
                  <a:cubicBezTo>
                    <a:pt x="163" y="82"/>
                    <a:pt x="161" y="83"/>
                    <a:pt x="158" y="84"/>
                  </a:cubicBezTo>
                  <a:cubicBezTo>
                    <a:pt x="155" y="86"/>
                    <a:pt x="155" y="79"/>
                    <a:pt x="158" y="75"/>
                  </a:cubicBezTo>
                  <a:cubicBezTo>
                    <a:pt x="160" y="71"/>
                    <a:pt x="161" y="72"/>
                    <a:pt x="165" y="73"/>
                  </a:cubicBezTo>
                  <a:cubicBezTo>
                    <a:pt x="168" y="73"/>
                    <a:pt x="167" y="79"/>
                    <a:pt x="171" y="79"/>
                  </a:cubicBezTo>
                  <a:cubicBezTo>
                    <a:pt x="175" y="79"/>
                    <a:pt x="176" y="75"/>
                    <a:pt x="175" y="70"/>
                  </a:cubicBezTo>
                  <a:cubicBezTo>
                    <a:pt x="175" y="64"/>
                    <a:pt x="181" y="64"/>
                    <a:pt x="181" y="61"/>
                  </a:cubicBezTo>
                  <a:cubicBezTo>
                    <a:pt x="181" y="58"/>
                    <a:pt x="181" y="54"/>
                    <a:pt x="184" y="52"/>
                  </a:cubicBezTo>
                  <a:cubicBezTo>
                    <a:pt x="186" y="51"/>
                    <a:pt x="187" y="49"/>
                    <a:pt x="189" y="47"/>
                  </a:cubicBezTo>
                  <a:cubicBezTo>
                    <a:pt x="190" y="47"/>
                    <a:pt x="191" y="46"/>
                    <a:pt x="191" y="45"/>
                  </a:cubicBezTo>
                  <a:cubicBezTo>
                    <a:pt x="190" y="42"/>
                    <a:pt x="188" y="40"/>
                    <a:pt x="185" y="40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8595"/>
            <p:cNvSpPr>
              <a:spLocks/>
            </p:cNvSpPr>
            <p:nvPr/>
          </p:nvSpPr>
          <p:spPr bwMode="auto">
            <a:xfrm>
              <a:off x="3505200" y="5319713"/>
              <a:ext cx="484188" cy="304800"/>
            </a:xfrm>
            <a:custGeom>
              <a:avLst/>
              <a:gdLst>
                <a:gd name="T0" fmla="*/ 177 w 255"/>
                <a:gd name="T1" fmla="*/ 202 h 217"/>
                <a:gd name="T2" fmla="*/ 201 w 255"/>
                <a:gd name="T3" fmla="*/ 209 h 217"/>
                <a:gd name="T4" fmla="*/ 216 w 255"/>
                <a:gd name="T5" fmla="*/ 213 h 217"/>
                <a:gd name="T6" fmla="*/ 224 w 255"/>
                <a:gd name="T7" fmla="*/ 200 h 217"/>
                <a:gd name="T8" fmla="*/ 217 w 255"/>
                <a:gd name="T9" fmla="*/ 192 h 217"/>
                <a:gd name="T10" fmla="*/ 229 w 255"/>
                <a:gd name="T11" fmla="*/ 176 h 217"/>
                <a:gd name="T12" fmla="*/ 233 w 255"/>
                <a:gd name="T13" fmla="*/ 167 h 217"/>
                <a:gd name="T14" fmla="*/ 217 w 255"/>
                <a:gd name="T15" fmla="*/ 160 h 217"/>
                <a:gd name="T16" fmla="*/ 213 w 255"/>
                <a:gd name="T17" fmla="*/ 153 h 217"/>
                <a:gd name="T18" fmla="*/ 222 w 255"/>
                <a:gd name="T19" fmla="*/ 153 h 217"/>
                <a:gd name="T20" fmla="*/ 232 w 255"/>
                <a:gd name="T21" fmla="*/ 150 h 217"/>
                <a:gd name="T22" fmla="*/ 244 w 255"/>
                <a:gd name="T23" fmla="*/ 153 h 217"/>
                <a:gd name="T24" fmla="*/ 254 w 255"/>
                <a:gd name="T25" fmla="*/ 153 h 217"/>
                <a:gd name="T26" fmla="*/ 249 w 255"/>
                <a:gd name="T27" fmla="*/ 142 h 217"/>
                <a:gd name="T28" fmla="*/ 233 w 255"/>
                <a:gd name="T29" fmla="*/ 136 h 217"/>
                <a:gd name="T30" fmla="*/ 229 w 255"/>
                <a:gd name="T31" fmla="*/ 125 h 217"/>
                <a:gd name="T32" fmla="*/ 214 w 255"/>
                <a:gd name="T33" fmla="*/ 119 h 217"/>
                <a:gd name="T34" fmla="*/ 202 w 255"/>
                <a:gd name="T35" fmla="*/ 113 h 217"/>
                <a:gd name="T36" fmla="*/ 203 w 255"/>
                <a:gd name="T37" fmla="*/ 106 h 217"/>
                <a:gd name="T38" fmla="*/ 200 w 255"/>
                <a:gd name="T39" fmla="*/ 95 h 217"/>
                <a:gd name="T40" fmla="*/ 190 w 255"/>
                <a:gd name="T41" fmla="*/ 79 h 217"/>
                <a:gd name="T42" fmla="*/ 181 w 255"/>
                <a:gd name="T43" fmla="*/ 67 h 217"/>
                <a:gd name="T44" fmla="*/ 176 w 255"/>
                <a:gd name="T45" fmla="*/ 57 h 217"/>
                <a:gd name="T46" fmla="*/ 170 w 255"/>
                <a:gd name="T47" fmla="*/ 44 h 217"/>
                <a:gd name="T48" fmla="*/ 159 w 255"/>
                <a:gd name="T49" fmla="*/ 30 h 217"/>
                <a:gd name="T50" fmla="*/ 146 w 255"/>
                <a:gd name="T51" fmla="*/ 29 h 217"/>
                <a:gd name="T52" fmla="*/ 135 w 255"/>
                <a:gd name="T53" fmla="*/ 24 h 217"/>
                <a:gd name="T54" fmla="*/ 123 w 255"/>
                <a:gd name="T55" fmla="*/ 17 h 217"/>
                <a:gd name="T56" fmla="*/ 118 w 255"/>
                <a:gd name="T57" fmla="*/ 11 h 217"/>
                <a:gd name="T58" fmla="*/ 119 w 255"/>
                <a:gd name="T59" fmla="*/ 2 h 217"/>
                <a:gd name="T60" fmla="*/ 120 w 255"/>
                <a:gd name="T61" fmla="*/ 0 h 217"/>
                <a:gd name="T62" fmla="*/ 105 w 255"/>
                <a:gd name="T63" fmla="*/ 1 h 217"/>
                <a:gd name="T64" fmla="*/ 103 w 255"/>
                <a:gd name="T65" fmla="*/ 18 h 217"/>
                <a:gd name="T66" fmla="*/ 91 w 255"/>
                <a:gd name="T67" fmla="*/ 23 h 217"/>
                <a:gd name="T68" fmla="*/ 85 w 255"/>
                <a:gd name="T69" fmla="*/ 39 h 217"/>
                <a:gd name="T70" fmla="*/ 73 w 255"/>
                <a:gd name="T71" fmla="*/ 30 h 217"/>
                <a:gd name="T72" fmla="*/ 59 w 255"/>
                <a:gd name="T73" fmla="*/ 36 h 217"/>
                <a:gd name="T74" fmla="*/ 44 w 255"/>
                <a:gd name="T75" fmla="*/ 42 h 217"/>
                <a:gd name="T76" fmla="*/ 29 w 255"/>
                <a:gd name="T77" fmla="*/ 28 h 217"/>
                <a:gd name="T78" fmla="*/ 7 w 255"/>
                <a:gd name="T79" fmla="*/ 28 h 217"/>
                <a:gd name="T80" fmla="*/ 29 w 255"/>
                <a:gd name="T81" fmla="*/ 51 h 217"/>
                <a:gd name="T82" fmla="*/ 35 w 255"/>
                <a:gd name="T83" fmla="*/ 63 h 217"/>
                <a:gd name="T84" fmla="*/ 57 w 255"/>
                <a:gd name="T85" fmla="*/ 65 h 217"/>
                <a:gd name="T86" fmla="*/ 69 w 255"/>
                <a:gd name="T87" fmla="*/ 80 h 217"/>
                <a:gd name="T88" fmla="*/ 85 w 255"/>
                <a:gd name="T89" fmla="*/ 78 h 217"/>
                <a:gd name="T90" fmla="*/ 84 w 255"/>
                <a:gd name="T91" fmla="*/ 94 h 217"/>
                <a:gd name="T92" fmla="*/ 87 w 255"/>
                <a:gd name="T93" fmla="*/ 107 h 217"/>
                <a:gd name="T94" fmla="*/ 94 w 255"/>
                <a:gd name="T95" fmla="*/ 121 h 217"/>
                <a:gd name="T96" fmla="*/ 107 w 255"/>
                <a:gd name="T97" fmla="*/ 124 h 217"/>
                <a:gd name="T98" fmla="*/ 118 w 255"/>
                <a:gd name="T99" fmla="*/ 115 h 217"/>
                <a:gd name="T100" fmla="*/ 133 w 255"/>
                <a:gd name="T101" fmla="*/ 121 h 217"/>
                <a:gd name="T102" fmla="*/ 130 w 255"/>
                <a:gd name="T103" fmla="*/ 135 h 217"/>
                <a:gd name="T104" fmla="*/ 114 w 255"/>
                <a:gd name="T105" fmla="*/ 136 h 217"/>
                <a:gd name="T106" fmla="*/ 119 w 255"/>
                <a:gd name="T107" fmla="*/ 149 h 217"/>
                <a:gd name="T108" fmla="*/ 105 w 255"/>
                <a:gd name="T109" fmla="*/ 164 h 217"/>
                <a:gd name="T110" fmla="*/ 136 w 255"/>
                <a:gd name="T111" fmla="*/ 186 h 217"/>
                <a:gd name="T112" fmla="*/ 135 w 255"/>
                <a:gd name="T113" fmla="*/ 202 h 217"/>
                <a:gd name="T114" fmla="*/ 156 w 255"/>
                <a:gd name="T115" fmla="*/ 199 h 217"/>
                <a:gd name="T116" fmla="*/ 165 w 255"/>
                <a:gd name="T117" fmla="*/ 203 h 217"/>
                <a:gd name="T118" fmla="*/ 177 w 255"/>
                <a:gd name="T119" fmla="*/ 20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7">
                  <a:moveTo>
                    <a:pt x="177" y="202"/>
                  </a:moveTo>
                  <a:cubicBezTo>
                    <a:pt x="185" y="204"/>
                    <a:pt x="193" y="210"/>
                    <a:pt x="201" y="209"/>
                  </a:cubicBezTo>
                  <a:cubicBezTo>
                    <a:pt x="209" y="208"/>
                    <a:pt x="211" y="217"/>
                    <a:pt x="216" y="213"/>
                  </a:cubicBezTo>
                  <a:cubicBezTo>
                    <a:pt x="219" y="211"/>
                    <a:pt x="222" y="205"/>
                    <a:pt x="224" y="200"/>
                  </a:cubicBezTo>
                  <a:cubicBezTo>
                    <a:pt x="218" y="198"/>
                    <a:pt x="213" y="195"/>
                    <a:pt x="217" y="192"/>
                  </a:cubicBezTo>
                  <a:cubicBezTo>
                    <a:pt x="224" y="186"/>
                    <a:pt x="225" y="182"/>
                    <a:pt x="229" y="176"/>
                  </a:cubicBezTo>
                  <a:cubicBezTo>
                    <a:pt x="232" y="170"/>
                    <a:pt x="230" y="169"/>
                    <a:pt x="233" y="167"/>
                  </a:cubicBezTo>
                  <a:cubicBezTo>
                    <a:pt x="228" y="161"/>
                    <a:pt x="219" y="161"/>
                    <a:pt x="217" y="160"/>
                  </a:cubicBezTo>
                  <a:cubicBezTo>
                    <a:pt x="215" y="159"/>
                    <a:pt x="212" y="151"/>
                    <a:pt x="213" y="153"/>
                  </a:cubicBezTo>
                  <a:cubicBezTo>
                    <a:pt x="215" y="155"/>
                    <a:pt x="219" y="153"/>
                    <a:pt x="222" y="153"/>
                  </a:cubicBezTo>
                  <a:cubicBezTo>
                    <a:pt x="225" y="153"/>
                    <a:pt x="230" y="151"/>
                    <a:pt x="232" y="150"/>
                  </a:cubicBezTo>
                  <a:cubicBezTo>
                    <a:pt x="234" y="150"/>
                    <a:pt x="240" y="152"/>
                    <a:pt x="244" y="153"/>
                  </a:cubicBezTo>
                  <a:cubicBezTo>
                    <a:pt x="248" y="154"/>
                    <a:pt x="253" y="154"/>
                    <a:pt x="254" y="153"/>
                  </a:cubicBezTo>
                  <a:cubicBezTo>
                    <a:pt x="255" y="152"/>
                    <a:pt x="251" y="145"/>
                    <a:pt x="249" y="142"/>
                  </a:cubicBezTo>
                  <a:cubicBezTo>
                    <a:pt x="246" y="139"/>
                    <a:pt x="237" y="137"/>
                    <a:pt x="233" y="136"/>
                  </a:cubicBezTo>
                  <a:cubicBezTo>
                    <a:pt x="229" y="136"/>
                    <a:pt x="230" y="128"/>
                    <a:pt x="229" y="125"/>
                  </a:cubicBezTo>
                  <a:cubicBezTo>
                    <a:pt x="227" y="122"/>
                    <a:pt x="218" y="120"/>
                    <a:pt x="214" y="119"/>
                  </a:cubicBezTo>
                  <a:cubicBezTo>
                    <a:pt x="209" y="117"/>
                    <a:pt x="204" y="117"/>
                    <a:pt x="202" y="113"/>
                  </a:cubicBezTo>
                  <a:cubicBezTo>
                    <a:pt x="200" y="109"/>
                    <a:pt x="202" y="108"/>
                    <a:pt x="203" y="106"/>
                  </a:cubicBezTo>
                  <a:cubicBezTo>
                    <a:pt x="205" y="104"/>
                    <a:pt x="203" y="98"/>
                    <a:pt x="200" y="95"/>
                  </a:cubicBezTo>
                  <a:cubicBezTo>
                    <a:pt x="198" y="92"/>
                    <a:pt x="193" y="84"/>
                    <a:pt x="190" y="79"/>
                  </a:cubicBezTo>
                  <a:cubicBezTo>
                    <a:pt x="188" y="75"/>
                    <a:pt x="183" y="71"/>
                    <a:pt x="181" y="67"/>
                  </a:cubicBezTo>
                  <a:cubicBezTo>
                    <a:pt x="180" y="63"/>
                    <a:pt x="179" y="61"/>
                    <a:pt x="176" y="57"/>
                  </a:cubicBezTo>
                  <a:cubicBezTo>
                    <a:pt x="172" y="53"/>
                    <a:pt x="171" y="48"/>
                    <a:pt x="170" y="44"/>
                  </a:cubicBezTo>
                  <a:cubicBezTo>
                    <a:pt x="169" y="41"/>
                    <a:pt x="162" y="33"/>
                    <a:pt x="159" y="30"/>
                  </a:cubicBezTo>
                  <a:cubicBezTo>
                    <a:pt x="156" y="28"/>
                    <a:pt x="151" y="29"/>
                    <a:pt x="146" y="29"/>
                  </a:cubicBezTo>
                  <a:cubicBezTo>
                    <a:pt x="141" y="29"/>
                    <a:pt x="139" y="27"/>
                    <a:pt x="135" y="24"/>
                  </a:cubicBezTo>
                  <a:cubicBezTo>
                    <a:pt x="132" y="20"/>
                    <a:pt x="128" y="18"/>
                    <a:pt x="123" y="17"/>
                  </a:cubicBezTo>
                  <a:cubicBezTo>
                    <a:pt x="118" y="15"/>
                    <a:pt x="118" y="15"/>
                    <a:pt x="118" y="11"/>
                  </a:cubicBezTo>
                  <a:cubicBezTo>
                    <a:pt x="117" y="8"/>
                    <a:pt x="118" y="5"/>
                    <a:pt x="119" y="2"/>
                  </a:cubicBezTo>
                  <a:cubicBezTo>
                    <a:pt x="119" y="2"/>
                    <a:pt x="119" y="1"/>
                    <a:pt x="120" y="0"/>
                  </a:cubicBezTo>
                  <a:cubicBezTo>
                    <a:pt x="114" y="1"/>
                    <a:pt x="108" y="1"/>
                    <a:pt x="105" y="1"/>
                  </a:cubicBezTo>
                  <a:cubicBezTo>
                    <a:pt x="99" y="1"/>
                    <a:pt x="103" y="10"/>
                    <a:pt x="103" y="18"/>
                  </a:cubicBezTo>
                  <a:cubicBezTo>
                    <a:pt x="102" y="26"/>
                    <a:pt x="97" y="23"/>
                    <a:pt x="91" y="23"/>
                  </a:cubicBezTo>
                  <a:cubicBezTo>
                    <a:pt x="85" y="23"/>
                    <a:pt x="91" y="33"/>
                    <a:pt x="85" y="39"/>
                  </a:cubicBezTo>
                  <a:cubicBezTo>
                    <a:pt x="78" y="45"/>
                    <a:pt x="79" y="34"/>
                    <a:pt x="73" y="30"/>
                  </a:cubicBezTo>
                  <a:cubicBezTo>
                    <a:pt x="67" y="26"/>
                    <a:pt x="63" y="31"/>
                    <a:pt x="59" y="36"/>
                  </a:cubicBezTo>
                  <a:cubicBezTo>
                    <a:pt x="56" y="42"/>
                    <a:pt x="53" y="42"/>
                    <a:pt x="44" y="42"/>
                  </a:cubicBezTo>
                  <a:cubicBezTo>
                    <a:pt x="35" y="42"/>
                    <a:pt x="31" y="33"/>
                    <a:pt x="29" y="28"/>
                  </a:cubicBezTo>
                  <a:cubicBezTo>
                    <a:pt x="28" y="22"/>
                    <a:pt x="13" y="23"/>
                    <a:pt x="7" y="28"/>
                  </a:cubicBezTo>
                  <a:cubicBezTo>
                    <a:pt x="0" y="34"/>
                    <a:pt x="19" y="45"/>
                    <a:pt x="29" y="51"/>
                  </a:cubicBezTo>
                  <a:cubicBezTo>
                    <a:pt x="39" y="57"/>
                    <a:pt x="33" y="54"/>
                    <a:pt x="35" y="63"/>
                  </a:cubicBezTo>
                  <a:cubicBezTo>
                    <a:pt x="37" y="72"/>
                    <a:pt x="48" y="63"/>
                    <a:pt x="57" y="65"/>
                  </a:cubicBezTo>
                  <a:cubicBezTo>
                    <a:pt x="67" y="67"/>
                    <a:pt x="67" y="71"/>
                    <a:pt x="69" y="80"/>
                  </a:cubicBezTo>
                  <a:cubicBezTo>
                    <a:pt x="72" y="88"/>
                    <a:pt x="79" y="78"/>
                    <a:pt x="85" y="78"/>
                  </a:cubicBezTo>
                  <a:cubicBezTo>
                    <a:pt x="91" y="78"/>
                    <a:pt x="89" y="85"/>
                    <a:pt x="84" y="94"/>
                  </a:cubicBezTo>
                  <a:cubicBezTo>
                    <a:pt x="79" y="102"/>
                    <a:pt x="81" y="104"/>
                    <a:pt x="87" y="107"/>
                  </a:cubicBezTo>
                  <a:cubicBezTo>
                    <a:pt x="92" y="110"/>
                    <a:pt x="94" y="116"/>
                    <a:pt x="94" y="121"/>
                  </a:cubicBezTo>
                  <a:cubicBezTo>
                    <a:pt x="94" y="126"/>
                    <a:pt x="103" y="126"/>
                    <a:pt x="107" y="124"/>
                  </a:cubicBezTo>
                  <a:cubicBezTo>
                    <a:pt x="112" y="123"/>
                    <a:pt x="115" y="120"/>
                    <a:pt x="118" y="115"/>
                  </a:cubicBezTo>
                  <a:cubicBezTo>
                    <a:pt x="121" y="110"/>
                    <a:pt x="126" y="116"/>
                    <a:pt x="133" y="121"/>
                  </a:cubicBezTo>
                  <a:cubicBezTo>
                    <a:pt x="139" y="126"/>
                    <a:pt x="135" y="132"/>
                    <a:pt x="130" y="135"/>
                  </a:cubicBezTo>
                  <a:cubicBezTo>
                    <a:pt x="125" y="138"/>
                    <a:pt x="121" y="134"/>
                    <a:pt x="114" y="136"/>
                  </a:cubicBezTo>
                  <a:cubicBezTo>
                    <a:pt x="107" y="138"/>
                    <a:pt x="119" y="143"/>
                    <a:pt x="119" y="149"/>
                  </a:cubicBezTo>
                  <a:cubicBezTo>
                    <a:pt x="119" y="155"/>
                    <a:pt x="110" y="153"/>
                    <a:pt x="105" y="164"/>
                  </a:cubicBezTo>
                  <a:cubicBezTo>
                    <a:pt x="101" y="174"/>
                    <a:pt x="133" y="184"/>
                    <a:pt x="136" y="186"/>
                  </a:cubicBezTo>
                  <a:cubicBezTo>
                    <a:pt x="139" y="187"/>
                    <a:pt x="127" y="198"/>
                    <a:pt x="135" y="202"/>
                  </a:cubicBezTo>
                  <a:cubicBezTo>
                    <a:pt x="142" y="206"/>
                    <a:pt x="147" y="199"/>
                    <a:pt x="156" y="199"/>
                  </a:cubicBezTo>
                  <a:cubicBezTo>
                    <a:pt x="160" y="199"/>
                    <a:pt x="163" y="201"/>
                    <a:pt x="165" y="203"/>
                  </a:cubicBezTo>
                  <a:cubicBezTo>
                    <a:pt x="168" y="202"/>
                    <a:pt x="173" y="202"/>
                    <a:pt x="177" y="202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8596"/>
            <p:cNvSpPr>
              <a:spLocks/>
            </p:cNvSpPr>
            <p:nvPr/>
          </p:nvSpPr>
          <p:spPr bwMode="auto">
            <a:xfrm>
              <a:off x="3719513" y="5600700"/>
              <a:ext cx="328612" cy="288925"/>
            </a:xfrm>
            <a:custGeom>
              <a:avLst/>
              <a:gdLst>
                <a:gd name="T0" fmla="*/ 168 w 172"/>
                <a:gd name="T1" fmla="*/ 80 h 204"/>
                <a:gd name="T2" fmla="*/ 167 w 172"/>
                <a:gd name="T3" fmla="*/ 72 h 204"/>
                <a:gd name="T4" fmla="*/ 161 w 172"/>
                <a:gd name="T5" fmla="*/ 61 h 204"/>
                <a:gd name="T6" fmla="*/ 160 w 172"/>
                <a:gd name="T7" fmla="*/ 55 h 204"/>
                <a:gd name="T8" fmla="*/ 165 w 172"/>
                <a:gd name="T9" fmla="*/ 49 h 204"/>
                <a:gd name="T10" fmla="*/ 157 w 172"/>
                <a:gd name="T11" fmla="*/ 45 h 204"/>
                <a:gd name="T12" fmla="*/ 146 w 172"/>
                <a:gd name="T13" fmla="*/ 45 h 204"/>
                <a:gd name="T14" fmla="*/ 137 w 172"/>
                <a:gd name="T15" fmla="*/ 36 h 204"/>
                <a:gd name="T16" fmla="*/ 122 w 172"/>
                <a:gd name="T17" fmla="*/ 37 h 204"/>
                <a:gd name="T18" fmla="*/ 109 w 172"/>
                <a:gd name="T19" fmla="*/ 48 h 204"/>
                <a:gd name="T20" fmla="*/ 106 w 172"/>
                <a:gd name="T21" fmla="*/ 44 h 204"/>
                <a:gd name="T22" fmla="*/ 98 w 172"/>
                <a:gd name="T23" fmla="*/ 36 h 204"/>
                <a:gd name="T24" fmla="*/ 99 w 172"/>
                <a:gd name="T25" fmla="*/ 34 h 204"/>
                <a:gd name="T26" fmla="*/ 110 w 172"/>
                <a:gd name="T27" fmla="*/ 33 h 204"/>
                <a:gd name="T28" fmla="*/ 114 w 172"/>
                <a:gd name="T29" fmla="*/ 27 h 204"/>
                <a:gd name="T30" fmla="*/ 120 w 172"/>
                <a:gd name="T31" fmla="*/ 18 h 204"/>
                <a:gd name="T32" fmla="*/ 127 w 172"/>
                <a:gd name="T33" fmla="*/ 10 h 204"/>
                <a:gd name="T34" fmla="*/ 119 w 172"/>
                <a:gd name="T35" fmla="*/ 4 h 204"/>
                <a:gd name="T36" fmla="*/ 111 w 172"/>
                <a:gd name="T37" fmla="*/ 0 h 204"/>
                <a:gd name="T38" fmla="*/ 103 w 172"/>
                <a:gd name="T39" fmla="*/ 13 h 204"/>
                <a:gd name="T40" fmla="*/ 88 w 172"/>
                <a:gd name="T41" fmla="*/ 9 h 204"/>
                <a:gd name="T42" fmla="*/ 64 w 172"/>
                <a:gd name="T43" fmla="*/ 2 h 204"/>
                <a:gd name="T44" fmla="*/ 52 w 172"/>
                <a:gd name="T45" fmla="*/ 3 h 204"/>
                <a:gd name="T46" fmla="*/ 55 w 172"/>
                <a:gd name="T47" fmla="*/ 17 h 204"/>
                <a:gd name="T48" fmla="*/ 43 w 172"/>
                <a:gd name="T49" fmla="*/ 31 h 204"/>
                <a:gd name="T50" fmla="*/ 50 w 172"/>
                <a:gd name="T51" fmla="*/ 46 h 204"/>
                <a:gd name="T52" fmla="*/ 31 w 172"/>
                <a:gd name="T53" fmla="*/ 57 h 204"/>
                <a:gd name="T54" fmla="*/ 27 w 172"/>
                <a:gd name="T55" fmla="*/ 76 h 204"/>
                <a:gd name="T56" fmla="*/ 12 w 172"/>
                <a:gd name="T57" fmla="*/ 100 h 204"/>
                <a:gd name="T58" fmla="*/ 2 w 172"/>
                <a:gd name="T59" fmla="*/ 118 h 204"/>
                <a:gd name="T60" fmla="*/ 19 w 172"/>
                <a:gd name="T61" fmla="*/ 136 h 204"/>
                <a:gd name="T62" fmla="*/ 24 w 172"/>
                <a:gd name="T63" fmla="*/ 156 h 204"/>
                <a:gd name="T64" fmla="*/ 37 w 172"/>
                <a:gd name="T65" fmla="*/ 155 h 204"/>
                <a:gd name="T66" fmla="*/ 52 w 172"/>
                <a:gd name="T67" fmla="*/ 192 h 204"/>
                <a:gd name="T68" fmla="*/ 67 w 172"/>
                <a:gd name="T69" fmla="*/ 198 h 204"/>
                <a:gd name="T70" fmla="*/ 80 w 172"/>
                <a:gd name="T71" fmla="*/ 183 h 204"/>
                <a:gd name="T72" fmla="*/ 93 w 172"/>
                <a:gd name="T73" fmla="*/ 198 h 204"/>
                <a:gd name="T74" fmla="*/ 117 w 172"/>
                <a:gd name="T75" fmla="*/ 194 h 204"/>
                <a:gd name="T76" fmla="*/ 123 w 172"/>
                <a:gd name="T77" fmla="*/ 199 h 204"/>
                <a:gd name="T78" fmla="*/ 125 w 172"/>
                <a:gd name="T79" fmla="*/ 193 h 204"/>
                <a:gd name="T80" fmla="*/ 129 w 172"/>
                <a:gd name="T81" fmla="*/ 185 h 204"/>
                <a:gd name="T82" fmla="*/ 127 w 172"/>
                <a:gd name="T83" fmla="*/ 178 h 204"/>
                <a:gd name="T84" fmla="*/ 133 w 172"/>
                <a:gd name="T85" fmla="*/ 167 h 204"/>
                <a:gd name="T86" fmla="*/ 132 w 172"/>
                <a:gd name="T87" fmla="*/ 158 h 204"/>
                <a:gd name="T88" fmla="*/ 137 w 172"/>
                <a:gd name="T89" fmla="*/ 152 h 204"/>
                <a:gd name="T90" fmla="*/ 142 w 172"/>
                <a:gd name="T91" fmla="*/ 144 h 204"/>
                <a:gd name="T92" fmla="*/ 144 w 172"/>
                <a:gd name="T93" fmla="*/ 133 h 204"/>
                <a:gd name="T94" fmla="*/ 152 w 172"/>
                <a:gd name="T95" fmla="*/ 143 h 204"/>
                <a:gd name="T96" fmla="*/ 157 w 172"/>
                <a:gd name="T97" fmla="*/ 134 h 204"/>
                <a:gd name="T98" fmla="*/ 160 w 172"/>
                <a:gd name="T99" fmla="*/ 129 h 204"/>
                <a:gd name="T100" fmla="*/ 156 w 172"/>
                <a:gd name="T101" fmla="*/ 118 h 204"/>
                <a:gd name="T102" fmla="*/ 154 w 172"/>
                <a:gd name="T103" fmla="*/ 114 h 204"/>
                <a:gd name="T104" fmla="*/ 160 w 172"/>
                <a:gd name="T105" fmla="*/ 105 h 204"/>
                <a:gd name="T106" fmla="*/ 155 w 172"/>
                <a:gd name="T107" fmla="*/ 101 h 204"/>
                <a:gd name="T108" fmla="*/ 151 w 172"/>
                <a:gd name="T109" fmla="*/ 93 h 204"/>
                <a:gd name="T110" fmla="*/ 146 w 172"/>
                <a:gd name="T111" fmla="*/ 93 h 204"/>
                <a:gd name="T112" fmla="*/ 154 w 172"/>
                <a:gd name="T113" fmla="*/ 83 h 204"/>
                <a:gd name="T114" fmla="*/ 158 w 172"/>
                <a:gd name="T115" fmla="*/ 86 h 204"/>
                <a:gd name="T116" fmla="*/ 160 w 172"/>
                <a:gd name="T117" fmla="*/ 79 h 204"/>
                <a:gd name="T118" fmla="*/ 164 w 172"/>
                <a:gd name="T119" fmla="*/ 85 h 204"/>
                <a:gd name="T120" fmla="*/ 169 w 172"/>
                <a:gd name="T121" fmla="*/ 89 h 204"/>
                <a:gd name="T122" fmla="*/ 168 w 172"/>
                <a:gd name="T12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" h="204">
                  <a:moveTo>
                    <a:pt x="168" y="80"/>
                  </a:moveTo>
                  <a:cubicBezTo>
                    <a:pt x="166" y="78"/>
                    <a:pt x="167" y="76"/>
                    <a:pt x="167" y="72"/>
                  </a:cubicBezTo>
                  <a:cubicBezTo>
                    <a:pt x="167" y="68"/>
                    <a:pt x="165" y="62"/>
                    <a:pt x="161" y="61"/>
                  </a:cubicBezTo>
                  <a:cubicBezTo>
                    <a:pt x="157" y="60"/>
                    <a:pt x="159" y="58"/>
                    <a:pt x="160" y="55"/>
                  </a:cubicBezTo>
                  <a:cubicBezTo>
                    <a:pt x="160" y="53"/>
                    <a:pt x="165" y="51"/>
                    <a:pt x="165" y="49"/>
                  </a:cubicBezTo>
                  <a:cubicBezTo>
                    <a:pt x="164" y="48"/>
                    <a:pt x="162" y="48"/>
                    <a:pt x="157" y="45"/>
                  </a:cubicBezTo>
                  <a:cubicBezTo>
                    <a:pt x="153" y="41"/>
                    <a:pt x="149" y="47"/>
                    <a:pt x="146" y="45"/>
                  </a:cubicBezTo>
                  <a:cubicBezTo>
                    <a:pt x="143" y="43"/>
                    <a:pt x="141" y="40"/>
                    <a:pt x="137" y="36"/>
                  </a:cubicBezTo>
                  <a:cubicBezTo>
                    <a:pt x="132" y="32"/>
                    <a:pt x="127" y="34"/>
                    <a:pt x="122" y="37"/>
                  </a:cubicBezTo>
                  <a:cubicBezTo>
                    <a:pt x="118" y="39"/>
                    <a:pt x="113" y="45"/>
                    <a:pt x="109" y="48"/>
                  </a:cubicBezTo>
                  <a:cubicBezTo>
                    <a:pt x="106" y="50"/>
                    <a:pt x="107" y="46"/>
                    <a:pt x="106" y="44"/>
                  </a:cubicBezTo>
                  <a:cubicBezTo>
                    <a:pt x="106" y="42"/>
                    <a:pt x="102" y="37"/>
                    <a:pt x="98" y="36"/>
                  </a:cubicBezTo>
                  <a:cubicBezTo>
                    <a:pt x="95" y="35"/>
                    <a:pt x="96" y="35"/>
                    <a:pt x="99" y="34"/>
                  </a:cubicBezTo>
                  <a:cubicBezTo>
                    <a:pt x="101" y="33"/>
                    <a:pt x="109" y="34"/>
                    <a:pt x="110" y="33"/>
                  </a:cubicBezTo>
                  <a:cubicBezTo>
                    <a:pt x="112" y="32"/>
                    <a:pt x="114" y="29"/>
                    <a:pt x="114" y="27"/>
                  </a:cubicBezTo>
                  <a:cubicBezTo>
                    <a:pt x="114" y="25"/>
                    <a:pt x="118" y="21"/>
                    <a:pt x="120" y="18"/>
                  </a:cubicBezTo>
                  <a:cubicBezTo>
                    <a:pt x="122" y="16"/>
                    <a:pt x="124" y="13"/>
                    <a:pt x="127" y="10"/>
                  </a:cubicBezTo>
                  <a:cubicBezTo>
                    <a:pt x="125" y="7"/>
                    <a:pt x="122" y="5"/>
                    <a:pt x="119" y="4"/>
                  </a:cubicBezTo>
                  <a:cubicBezTo>
                    <a:pt x="117" y="2"/>
                    <a:pt x="114" y="1"/>
                    <a:pt x="111" y="0"/>
                  </a:cubicBezTo>
                  <a:cubicBezTo>
                    <a:pt x="109" y="5"/>
                    <a:pt x="106" y="11"/>
                    <a:pt x="103" y="13"/>
                  </a:cubicBezTo>
                  <a:cubicBezTo>
                    <a:pt x="98" y="17"/>
                    <a:pt x="96" y="8"/>
                    <a:pt x="88" y="9"/>
                  </a:cubicBezTo>
                  <a:cubicBezTo>
                    <a:pt x="80" y="10"/>
                    <a:pt x="72" y="4"/>
                    <a:pt x="64" y="2"/>
                  </a:cubicBezTo>
                  <a:cubicBezTo>
                    <a:pt x="60" y="2"/>
                    <a:pt x="55" y="2"/>
                    <a:pt x="52" y="3"/>
                  </a:cubicBezTo>
                  <a:cubicBezTo>
                    <a:pt x="54" y="7"/>
                    <a:pt x="55" y="12"/>
                    <a:pt x="55" y="17"/>
                  </a:cubicBezTo>
                  <a:cubicBezTo>
                    <a:pt x="55" y="26"/>
                    <a:pt x="47" y="27"/>
                    <a:pt x="43" y="31"/>
                  </a:cubicBezTo>
                  <a:cubicBezTo>
                    <a:pt x="39" y="35"/>
                    <a:pt x="51" y="43"/>
                    <a:pt x="50" y="46"/>
                  </a:cubicBezTo>
                  <a:cubicBezTo>
                    <a:pt x="50" y="48"/>
                    <a:pt x="30" y="49"/>
                    <a:pt x="31" y="57"/>
                  </a:cubicBezTo>
                  <a:cubicBezTo>
                    <a:pt x="32" y="65"/>
                    <a:pt x="28" y="72"/>
                    <a:pt x="27" y="76"/>
                  </a:cubicBezTo>
                  <a:cubicBezTo>
                    <a:pt x="26" y="81"/>
                    <a:pt x="23" y="90"/>
                    <a:pt x="12" y="100"/>
                  </a:cubicBezTo>
                  <a:cubicBezTo>
                    <a:pt x="0" y="109"/>
                    <a:pt x="4" y="111"/>
                    <a:pt x="2" y="118"/>
                  </a:cubicBezTo>
                  <a:cubicBezTo>
                    <a:pt x="0" y="124"/>
                    <a:pt x="9" y="127"/>
                    <a:pt x="19" y="136"/>
                  </a:cubicBezTo>
                  <a:cubicBezTo>
                    <a:pt x="26" y="142"/>
                    <a:pt x="24" y="156"/>
                    <a:pt x="24" y="156"/>
                  </a:cubicBezTo>
                  <a:cubicBezTo>
                    <a:pt x="24" y="156"/>
                    <a:pt x="32" y="156"/>
                    <a:pt x="37" y="155"/>
                  </a:cubicBezTo>
                  <a:cubicBezTo>
                    <a:pt x="42" y="154"/>
                    <a:pt x="48" y="184"/>
                    <a:pt x="52" y="192"/>
                  </a:cubicBezTo>
                  <a:cubicBezTo>
                    <a:pt x="56" y="200"/>
                    <a:pt x="62" y="196"/>
                    <a:pt x="67" y="198"/>
                  </a:cubicBezTo>
                  <a:cubicBezTo>
                    <a:pt x="72" y="200"/>
                    <a:pt x="76" y="187"/>
                    <a:pt x="80" y="183"/>
                  </a:cubicBezTo>
                  <a:cubicBezTo>
                    <a:pt x="84" y="179"/>
                    <a:pt x="87" y="192"/>
                    <a:pt x="93" y="198"/>
                  </a:cubicBezTo>
                  <a:cubicBezTo>
                    <a:pt x="99" y="204"/>
                    <a:pt x="110" y="192"/>
                    <a:pt x="117" y="194"/>
                  </a:cubicBezTo>
                  <a:cubicBezTo>
                    <a:pt x="120" y="194"/>
                    <a:pt x="122" y="196"/>
                    <a:pt x="123" y="199"/>
                  </a:cubicBezTo>
                  <a:cubicBezTo>
                    <a:pt x="124" y="197"/>
                    <a:pt x="124" y="195"/>
                    <a:pt x="125" y="193"/>
                  </a:cubicBezTo>
                  <a:cubicBezTo>
                    <a:pt x="125" y="190"/>
                    <a:pt x="128" y="190"/>
                    <a:pt x="129" y="185"/>
                  </a:cubicBezTo>
                  <a:cubicBezTo>
                    <a:pt x="129" y="181"/>
                    <a:pt x="127" y="182"/>
                    <a:pt x="127" y="178"/>
                  </a:cubicBezTo>
                  <a:cubicBezTo>
                    <a:pt x="128" y="175"/>
                    <a:pt x="131" y="168"/>
                    <a:pt x="133" y="167"/>
                  </a:cubicBezTo>
                  <a:cubicBezTo>
                    <a:pt x="135" y="166"/>
                    <a:pt x="132" y="160"/>
                    <a:pt x="132" y="158"/>
                  </a:cubicBezTo>
                  <a:cubicBezTo>
                    <a:pt x="131" y="157"/>
                    <a:pt x="135" y="155"/>
                    <a:pt x="137" y="152"/>
                  </a:cubicBezTo>
                  <a:cubicBezTo>
                    <a:pt x="138" y="149"/>
                    <a:pt x="141" y="147"/>
                    <a:pt x="142" y="144"/>
                  </a:cubicBezTo>
                  <a:cubicBezTo>
                    <a:pt x="143" y="140"/>
                    <a:pt x="143" y="134"/>
                    <a:pt x="144" y="133"/>
                  </a:cubicBezTo>
                  <a:cubicBezTo>
                    <a:pt x="146" y="131"/>
                    <a:pt x="149" y="142"/>
                    <a:pt x="152" y="143"/>
                  </a:cubicBezTo>
                  <a:cubicBezTo>
                    <a:pt x="155" y="145"/>
                    <a:pt x="154" y="137"/>
                    <a:pt x="157" y="134"/>
                  </a:cubicBezTo>
                  <a:cubicBezTo>
                    <a:pt x="160" y="131"/>
                    <a:pt x="161" y="135"/>
                    <a:pt x="160" y="129"/>
                  </a:cubicBezTo>
                  <a:cubicBezTo>
                    <a:pt x="159" y="124"/>
                    <a:pt x="156" y="121"/>
                    <a:pt x="156" y="118"/>
                  </a:cubicBezTo>
                  <a:cubicBezTo>
                    <a:pt x="155" y="116"/>
                    <a:pt x="153" y="115"/>
                    <a:pt x="154" y="114"/>
                  </a:cubicBezTo>
                  <a:cubicBezTo>
                    <a:pt x="156" y="114"/>
                    <a:pt x="160" y="109"/>
                    <a:pt x="160" y="105"/>
                  </a:cubicBezTo>
                  <a:cubicBezTo>
                    <a:pt x="160" y="102"/>
                    <a:pt x="156" y="104"/>
                    <a:pt x="155" y="101"/>
                  </a:cubicBezTo>
                  <a:cubicBezTo>
                    <a:pt x="154" y="98"/>
                    <a:pt x="154" y="94"/>
                    <a:pt x="151" y="93"/>
                  </a:cubicBezTo>
                  <a:cubicBezTo>
                    <a:pt x="148" y="91"/>
                    <a:pt x="149" y="93"/>
                    <a:pt x="146" y="93"/>
                  </a:cubicBezTo>
                  <a:cubicBezTo>
                    <a:pt x="143" y="92"/>
                    <a:pt x="151" y="85"/>
                    <a:pt x="154" y="83"/>
                  </a:cubicBezTo>
                  <a:cubicBezTo>
                    <a:pt x="157" y="81"/>
                    <a:pt x="155" y="86"/>
                    <a:pt x="158" y="86"/>
                  </a:cubicBezTo>
                  <a:cubicBezTo>
                    <a:pt x="161" y="87"/>
                    <a:pt x="159" y="81"/>
                    <a:pt x="160" y="79"/>
                  </a:cubicBezTo>
                  <a:cubicBezTo>
                    <a:pt x="161" y="77"/>
                    <a:pt x="163" y="82"/>
                    <a:pt x="164" y="85"/>
                  </a:cubicBezTo>
                  <a:cubicBezTo>
                    <a:pt x="165" y="88"/>
                    <a:pt x="166" y="88"/>
                    <a:pt x="169" y="89"/>
                  </a:cubicBezTo>
                  <a:cubicBezTo>
                    <a:pt x="172" y="90"/>
                    <a:pt x="171" y="83"/>
                    <a:pt x="168" y="80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8599"/>
            <p:cNvSpPr>
              <a:spLocks/>
            </p:cNvSpPr>
            <p:nvPr/>
          </p:nvSpPr>
          <p:spPr bwMode="auto">
            <a:xfrm>
              <a:off x="3803650" y="5005388"/>
              <a:ext cx="33338" cy="23812"/>
            </a:xfrm>
            <a:custGeom>
              <a:avLst/>
              <a:gdLst>
                <a:gd name="T0" fmla="*/ 9 w 18"/>
                <a:gd name="T1" fmla="*/ 2 h 17"/>
                <a:gd name="T2" fmla="*/ 2 w 18"/>
                <a:gd name="T3" fmla="*/ 7 h 17"/>
                <a:gd name="T4" fmla="*/ 3 w 18"/>
                <a:gd name="T5" fmla="*/ 14 h 17"/>
                <a:gd name="T6" fmla="*/ 11 w 18"/>
                <a:gd name="T7" fmla="*/ 14 h 17"/>
                <a:gd name="T8" fmla="*/ 13 w 18"/>
                <a:gd name="T9" fmla="*/ 6 h 17"/>
                <a:gd name="T10" fmla="*/ 9 w 18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9" y="2"/>
                  </a:moveTo>
                  <a:cubicBezTo>
                    <a:pt x="7" y="3"/>
                    <a:pt x="4" y="6"/>
                    <a:pt x="2" y="7"/>
                  </a:cubicBezTo>
                  <a:cubicBezTo>
                    <a:pt x="0" y="8"/>
                    <a:pt x="1" y="10"/>
                    <a:pt x="3" y="14"/>
                  </a:cubicBezTo>
                  <a:cubicBezTo>
                    <a:pt x="5" y="17"/>
                    <a:pt x="9" y="16"/>
                    <a:pt x="11" y="14"/>
                  </a:cubicBezTo>
                  <a:cubicBezTo>
                    <a:pt x="13" y="12"/>
                    <a:pt x="18" y="12"/>
                    <a:pt x="13" y="6"/>
                  </a:cubicBezTo>
                  <a:cubicBezTo>
                    <a:pt x="10" y="4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8600"/>
            <p:cNvSpPr>
              <a:spLocks/>
            </p:cNvSpPr>
            <p:nvPr/>
          </p:nvSpPr>
          <p:spPr bwMode="auto">
            <a:xfrm>
              <a:off x="3916363" y="6008688"/>
              <a:ext cx="15875" cy="14287"/>
            </a:xfrm>
            <a:custGeom>
              <a:avLst/>
              <a:gdLst>
                <a:gd name="T0" fmla="*/ 5 w 8"/>
                <a:gd name="T1" fmla="*/ 0 h 10"/>
                <a:gd name="T2" fmla="*/ 3 w 8"/>
                <a:gd name="T3" fmla="*/ 10 h 10"/>
                <a:gd name="T4" fmla="*/ 5 w 8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0"/>
                    <a:pt x="0" y="10"/>
                    <a:pt x="3" y="10"/>
                  </a:cubicBezTo>
                  <a:cubicBezTo>
                    <a:pt x="8" y="10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8601"/>
            <p:cNvSpPr>
              <a:spLocks/>
            </p:cNvSpPr>
            <p:nvPr/>
          </p:nvSpPr>
          <p:spPr bwMode="auto">
            <a:xfrm>
              <a:off x="3821113" y="6105525"/>
              <a:ext cx="11112" cy="9525"/>
            </a:xfrm>
            <a:custGeom>
              <a:avLst/>
              <a:gdLst>
                <a:gd name="T0" fmla="*/ 0 w 6"/>
                <a:gd name="T1" fmla="*/ 4 h 6"/>
                <a:gd name="T2" fmla="*/ 5 w 6"/>
                <a:gd name="T3" fmla="*/ 1 h 6"/>
                <a:gd name="T4" fmla="*/ 0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0" y="4"/>
                  </a:moveTo>
                  <a:cubicBezTo>
                    <a:pt x="0" y="6"/>
                    <a:pt x="6" y="5"/>
                    <a:pt x="5" y="1"/>
                  </a:cubicBezTo>
                  <a:cubicBezTo>
                    <a:pt x="5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8602"/>
            <p:cNvSpPr>
              <a:spLocks/>
            </p:cNvSpPr>
            <p:nvPr/>
          </p:nvSpPr>
          <p:spPr bwMode="auto">
            <a:xfrm>
              <a:off x="3935413" y="5535613"/>
              <a:ext cx="58737" cy="19050"/>
            </a:xfrm>
            <a:custGeom>
              <a:avLst/>
              <a:gdLst>
                <a:gd name="T0" fmla="*/ 2 w 31"/>
                <a:gd name="T1" fmla="*/ 0 h 13"/>
                <a:gd name="T2" fmla="*/ 1 w 31"/>
                <a:gd name="T3" fmla="*/ 2 h 13"/>
                <a:gd name="T4" fmla="*/ 12 w 31"/>
                <a:gd name="T5" fmla="*/ 9 h 13"/>
                <a:gd name="T6" fmla="*/ 26 w 31"/>
                <a:gd name="T7" fmla="*/ 13 h 13"/>
                <a:gd name="T8" fmla="*/ 30 w 31"/>
                <a:gd name="T9" fmla="*/ 8 h 13"/>
                <a:gd name="T10" fmla="*/ 15 w 31"/>
                <a:gd name="T11" fmla="*/ 3 h 13"/>
                <a:gd name="T12" fmla="*/ 2 w 3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">
                  <a:moveTo>
                    <a:pt x="2" y="0"/>
                  </a:moveTo>
                  <a:cubicBezTo>
                    <a:pt x="0" y="0"/>
                    <a:pt x="0" y="1"/>
                    <a:pt x="1" y="2"/>
                  </a:cubicBezTo>
                  <a:cubicBezTo>
                    <a:pt x="1" y="3"/>
                    <a:pt x="9" y="8"/>
                    <a:pt x="12" y="9"/>
                  </a:cubicBezTo>
                  <a:cubicBezTo>
                    <a:pt x="15" y="11"/>
                    <a:pt x="23" y="13"/>
                    <a:pt x="26" y="13"/>
                  </a:cubicBezTo>
                  <a:cubicBezTo>
                    <a:pt x="27" y="13"/>
                    <a:pt x="31" y="9"/>
                    <a:pt x="30" y="8"/>
                  </a:cubicBezTo>
                  <a:cubicBezTo>
                    <a:pt x="30" y="7"/>
                    <a:pt x="21" y="6"/>
                    <a:pt x="15" y="3"/>
                  </a:cubicBezTo>
                  <a:cubicBezTo>
                    <a:pt x="9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8603"/>
            <p:cNvSpPr>
              <a:spLocks/>
            </p:cNvSpPr>
            <p:nvPr/>
          </p:nvSpPr>
          <p:spPr bwMode="auto">
            <a:xfrm>
              <a:off x="3717925" y="4446588"/>
              <a:ext cx="695325" cy="373062"/>
            </a:xfrm>
            <a:custGeom>
              <a:avLst/>
              <a:gdLst>
                <a:gd name="T0" fmla="*/ 324 w 367"/>
                <a:gd name="T1" fmla="*/ 55 h 264"/>
                <a:gd name="T2" fmla="*/ 309 w 367"/>
                <a:gd name="T3" fmla="*/ 62 h 264"/>
                <a:gd name="T4" fmla="*/ 286 w 367"/>
                <a:gd name="T5" fmla="*/ 88 h 264"/>
                <a:gd name="T6" fmla="*/ 249 w 367"/>
                <a:gd name="T7" fmla="*/ 55 h 264"/>
                <a:gd name="T8" fmla="*/ 229 w 367"/>
                <a:gd name="T9" fmla="*/ 76 h 264"/>
                <a:gd name="T10" fmla="*/ 201 w 367"/>
                <a:gd name="T11" fmla="*/ 58 h 264"/>
                <a:gd name="T12" fmla="*/ 166 w 367"/>
                <a:gd name="T13" fmla="*/ 38 h 264"/>
                <a:gd name="T14" fmla="*/ 129 w 367"/>
                <a:gd name="T15" fmla="*/ 31 h 264"/>
                <a:gd name="T16" fmla="*/ 86 w 367"/>
                <a:gd name="T17" fmla="*/ 28 h 264"/>
                <a:gd name="T18" fmla="*/ 46 w 367"/>
                <a:gd name="T19" fmla="*/ 5 h 264"/>
                <a:gd name="T20" fmla="*/ 39 w 367"/>
                <a:gd name="T21" fmla="*/ 18 h 264"/>
                <a:gd name="T22" fmla="*/ 31 w 367"/>
                <a:gd name="T23" fmla="*/ 33 h 264"/>
                <a:gd name="T24" fmla="*/ 0 w 367"/>
                <a:gd name="T25" fmla="*/ 42 h 264"/>
                <a:gd name="T26" fmla="*/ 21 w 367"/>
                <a:gd name="T27" fmla="*/ 74 h 264"/>
                <a:gd name="T28" fmla="*/ 62 w 367"/>
                <a:gd name="T29" fmla="*/ 101 h 264"/>
                <a:gd name="T30" fmla="*/ 83 w 367"/>
                <a:gd name="T31" fmla="*/ 148 h 264"/>
                <a:gd name="T32" fmla="*/ 115 w 367"/>
                <a:gd name="T33" fmla="*/ 157 h 264"/>
                <a:gd name="T34" fmla="*/ 136 w 367"/>
                <a:gd name="T35" fmla="*/ 156 h 264"/>
                <a:gd name="T36" fmla="*/ 166 w 367"/>
                <a:gd name="T37" fmla="*/ 194 h 264"/>
                <a:gd name="T38" fmla="*/ 194 w 367"/>
                <a:gd name="T39" fmla="*/ 252 h 264"/>
                <a:gd name="T40" fmla="*/ 195 w 367"/>
                <a:gd name="T41" fmla="*/ 264 h 264"/>
                <a:gd name="T42" fmla="*/ 215 w 367"/>
                <a:gd name="T43" fmla="*/ 241 h 264"/>
                <a:gd name="T44" fmla="*/ 223 w 367"/>
                <a:gd name="T45" fmla="*/ 213 h 264"/>
                <a:gd name="T46" fmla="*/ 240 w 367"/>
                <a:gd name="T47" fmla="*/ 213 h 264"/>
                <a:gd name="T48" fmla="*/ 269 w 367"/>
                <a:gd name="T49" fmla="*/ 213 h 264"/>
                <a:gd name="T50" fmla="*/ 280 w 367"/>
                <a:gd name="T51" fmla="*/ 211 h 264"/>
                <a:gd name="T52" fmla="*/ 272 w 367"/>
                <a:gd name="T53" fmla="*/ 192 h 264"/>
                <a:gd name="T54" fmla="*/ 280 w 367"/>
                <a:gd name="T55" fmla="*/ 179 h 264"/>
                <a:gd name="T56" fmla="*/ 304 w 367"/>
                <a:gd name="T57" fmla="*/ 165 h 264"/>
                <a:gd name="T58" fmla="*/ 307 w 367"/>
                <a:gd name="T59" fmla="*/ 150 h 264"/>
                <a:gd name="T60" fmla="*/ 320 w 367"/>
                <a:gd name="T61" fmla="*/ 145 h 264"/>
                <a:gd name="T62" fmla="*/ 319 w 367"/>
                <a:gd name="T63" fmla="*/ 130 h 264"/>
                <a:gd name="T64" fmla="*/ 330 w 367"/>
                <a:gd name="T65" fmla="*/ 111 h 264"/>
                <a:gd name="T66" fmla="*/ 336 w 367"/>
                <a:gd name="T67" fmla="*/ 120 h 264"/>
                <a:gd name="T68" fmla="*/ 345 w 367"/>
                <a:gd name="T69" fmla="*/ 116 h 264"/>
                <a:gd name="T70" fmla="*/ 365 w 367"/>
                <a:gd name="T71" fmla="*/ 99 h 264"/>
                <a:gd name="T72" fmla="*/ 365 w 367"/>
                <a:gd name="T73" fmla="*/ 85 h 264"/>
                <a:gd name="T74" fmla="*/ 365 w 367"/>
                <a:gd name="T75" fmla="*/ 7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264">
                  <a:moveTo>
                    <a:pt x="340" y="76"/>
                  </a:moveTo>
                  <a:cubicBezTo>
                    <a:pt x="332" y="74"/>
                    <a:pt x="327" y="61"/>
                    <a:pt x="324" y="55"/>
                  </a:cubicBezTo>
                  <a:cubicBezTo>
                    <a:pt x="321" y="49"/>
                    <a:pt x="324" y="62"/>
                    <a:pt x="325" y="68"/>
                  </a:cubicBezTo>
                  <a:cubicBezTo>
                    <a:pt x="326" y="73"/>
                    <a:pt x="317" y="67"/>
                    <a:pt x="309" y="62"/>
                  </a:cubicBezTo>
                  <a:cubicBezTo>
                    <a:pt x="301" y="57"/>
                    <a:pt x="305" y="69"/>
                    <a:pt x="299" y="73"/>
                  </a:cubicBezTo>
                  <a:cubicBezTo>
                    <a:pt x="294" y="76"/>
                    <a:pt x="292" y="78"/>
                    <a:pt x="286" y="88"/>
                  </a:cubicBezTo>
                  <a:cubicBezTo>
                    <a:pt x="280" y="98"/>
                    <a:pt x="279" y="94"/>
                    <a:pt x="269" y="86"/>
                  </a:cubicBezTo>
                  <a:cubicBezTo>
                    <a:pt x="259" y="78"/>
                    <a:pt x="253" y="64"/>
                    <a:pt x="249" y="55"/>
                  </a:cubicBezTo>
                  <a:cubicBezTo>
                    <a:pt x="245" y="46"/>
                    <a:pt x="241" y="62"/>
                    <a:pt x="241" y="70"/>
                  </a:cubicBezTo>
                  <a:cubicBezTo>
                    <a:pt x="241" y="77"/>
                    <a:pt x="240" y="82"/>
                    <a:pt x="229" y="76"/>
                  </a:cubicBezTo>
                  <a:cubicBezTo>
                    <a:pt x="219" y="71"/>
                    <a:pt x="221" y="65"/>
                    <a:pt x="221" y="56"/>
                  </a:cubicBezTo>
                  <a:cubicBezTo>
                    <a:pt x="221" y="47"/>
                    <a:pt x="207" y="56"/>
                    <a:pt x="201" y="58"/>
                  </a:cubicBezTo>
                  <a:cubicBezTo>
                    <a:pt x="195" y="60"/>
                    <a:pt x="195" y="40"/>
                    <a:pt x="189" y="35"/>
                  </a:cubicBezTo>
                  <a:cubicBezTo>
                    <a:pt x="184" y="29"/>
                    <a:pt x="174" y="35"/>
                    <a:pt x="166" y="38"/>
                  </a:cubicBezTo>
                  <a:cubicBezTo>
                    <a:pt x="158" y="41"/>
                    <a:pt x="146" y="33"/>
                    <a:pt x="144" y="26"/>
                  </a:cubicBezTo>
                  <a:cubicBezTo>
                    <a:pt x="141" y="19"/>
                    <a:pt x="144" y="26"/>
                    <a:pt x="129" y="31"/>
                  </a:cubicBezTo>
                  <a:cubicBezTo>
                    <a:pt x="114" y="35"/>
                    <a:pt x="118" y="28"/>
                    <a:pt x="112" y="33"/>
                  </a:cubicBezTo>
                  <a:cubicBezTo>
                    <a:pt x="107" y="37"/>
                    <a:pt x="93" y="34"/>
                    <a:pt x="86" y="28"/>
                  </a:cubicBezTo>
                  <a:cubicBezTo>
                    <a:pt x="79" y="22"/>
                    <a:pt x="77" y="1"/>
                    <a:pt x="71" y="0"/>
                  </a:cubicBezTo>
                  <a:cubicBezTo>
                    <a:pt x="68" y="0"/>
                    <a:pt x="57" y="3"/>
                    <a:pt x="46" y="5"/>
                  </a:cubicBezTo>
                  <a:cubicBezTo>
                    <a:pt x="47" y="7"/>
                    <a:pt x="49" y="9"/>
                    <a:pt x="49" y="11"/>
                  </a:cubicBezTo>
                  <a:cubicBezTo>
                    <a:pt x="51" y="20"/>
                    <a:pt x="43" y="14"/>
                    <a:pt x="39" y="18"/>
                  </a:cubicBezTo>
                  <a:cubicBezTo>
                    <a:pt x="35" y="22"/>
                    <a:pt x="41" y="31"/>
                    <a:pt x="37" y="37"/>
                  </a:cubicBezTo>
                  <a:cubicBezTo>
                    <a:pt x="33" y="44"/>
                    <a:pt x="37" y="33"/>
                    <a:pt x="31" y="33"/>
                  </a:cubicBezTo>
                  <a:cubicBezTo>
                    <a:pt x="24" y="33"/>
                    <a:pt x="13" y="32"/>
                    <a:pt x="7" y="31"/>
                  </a:cubicBezTo>
                  <a:cubicBezTo>
                    <a:pt x="1" y="30"/>
                    <a:pt x="0" y="42"/>
                    <a:pt x="0" y="42"/>
                  </a:cubicBezTo>
                  <a:cubicBezTo>
                    <a:pt x="0" y="42"/>
                    <a:pt x="21" y="56"/>
                    <a:pt x="22" y="61"/>
                  </a:cubicBezTo>
                  <a:cubicBezTo>
                    <a:pt x="23" y="66"/>
                    <a:pt x="22" y="69"/>
                    <a:pt x="21" y="74"/>
                  </a:cubicBezTo>
                  <a:cubicBezTo>
                    <a:pt x="20" y="80"/>
                    <a:pt x="33" y="109"/>
                    <a:pt x="36" y="113"/>
                  </a:cubicBezTo>
                  <a:cubicBezTo>
                    <a:pt x="39" y="118"/>
                    <a:pt x="58" y="105"/>
                    <a:pt x="62" y="101"/>
                  </a:cubicBezTo>
                  <a:cubicBezTo>
                    <a:pt x="66" y="97"/>
                    <a:pt x="82" y="122"/>
                    <a:pt x="84" y="128"/>
                  </a:cubicBezTo>
                  <a:cubicBezTo>
                    <a:pt x="86" y="134"/>
                    <a:pt x="83" y="146"/>
                    <a:pt x="83" y="148"/>
                  </a:cubicBezTo>
                  <a:cubicBezTo>
                    <a:pt x="83" y="151"/>
                    <a:pt x="92" y="155"/>
                    <a:pt x="94" y="150"/>
                  </a:cubicBezTo>
                  <a:cubicBezTo>
                    <a:pt x="96" y="146"/>
                    <a:pt x="109" y="150"/>
                    <a:pt x="115" y="157"/>
                  </a:cubicBezTo>
                  <a:cubicBezTo>
                    <a:pt x="121" y="164"/>
                    <a:pt x="120" y="165"/>
                    <a:pt x="125" y="174"/>
                  </a:cubicBezTo>
                  <a:cubicBezTo>
                    <a:pt x="130" y="183"/>
                    <a:pt x="134" y="159"/>
                    <a:pt x="136" y="156"/>
                  </a:cubicBezTo>
                  <a:cubicBezTo>
                    <a:pt x="138" y="153"/>
                    <a:pt x="142" y="161"/>
                    <a:pt x="142" y="168"/>
                  </a:cubicBezTo>
                  <a:cubicBezTo>
                    <a:pt x="142" y="175"/>
                    <a:pt x="147" y="177"/>
                    <a:pt x="166" y="194"/>
                  </a:cubicBezTo>
                  <a:cubicBezTo>
                    <a:pt x="184" y="212"/>
                    <a:pt x="173" y="211"/>
                    <a:pt x="170" y="218"/>
                  </a:cubicBezTo>
                  <a:cubicBezTo>
                    <a:pt x="167" y="224"/>
                    <a:pt x="193" y="243"/>
                    <a:pt x="194" y="252"/>
                  </a:cubicBezTo>
                  <a:cubicBezTo>
                    <a:pt x="195" y="256"/>
                    <a:pt x="195" y="260"/>
                    <a:pt x="195" y="264"/>
                  </a:cubicBezTo>
                  <a:cubicBezTo>
                    <a:pt x="195" y="264"/>
                    <a:pt x="195" y="264"/>
                    <a:pt x="195" y="264"/>
                  </a:cubicBezTo>
                  <a:cubicBezTo>
                    <a:pt x="199" y="264"/>
                    <a:pt x="203" y="261"/>
                    <a:pt x="204" y="259"/>
                  </a:cubicBezTo>
                  <a:cubicBezTo>
                    <a:pt x="206" y="256"/>
                    <a:pt x="211" y="249"/>
                    <a:pt x="215" y="241"/>
                  </a:cubicBezTo>
                  <a:cubicBezTo>
                    <a:pt x="218" y="234"/>
                    <a:pt x="221" y="228"/>
                    <a:pt x="221" y="222"/>
                  </a:cubicBezTo>
                  <a:cubicBezTo>
                    <a:pt x="221" y="216"/>
                    <a:pt x="219" y="217"/>
                    <a:pt x="223" y="213"/>
                  </a:cubicBezTo>
                  <a:cubicBezTo>
                    <a:pt x="226" y="208"/>
                    <a:pt x="228" y="206"/>
                    <a:pt x="229" y="206"/>
                  </a:cubicBezTo>
                  <a:cubicBezTo>
                    <a:pt x="230" y="206"/>
                    <a:pt x="235" y="210"/>
                    <a:pt x="240" y="213"/>
                  </a:cubicBezTo>
                  <a:cubicBezTo>
                    <a:pt x="245" y="216"/>
                    <a:pt x="252" y="218"/>
                    <a:pt x="256" y="216"/>
                  </a:cubicBezTo>
                  <a:cubicBezTo>
                    <a:pt x="261" y="214"/>
                    <a:pt x="267" y="215"/>
                    <a:pt x="269" y="213"/>
                  </a:cubicBezTo>
                  <a:cubicBezTo>
                    <a:pt x="271" y="211"/>
                    <a:pt x="271" y="210"/>
                    <a:pt x="274" y="210"/>
                  </a:cubicBezTo>
                  <a:cubicBezTo>
                    <a:pt x="276" y="211"/>
                    <a:pt x="278" y="214"/>
                    <a:pt x="280" y="211"/>
                  </a:cubicBezTo>
                  <a:cubicBezTo>
                    <a:pt x="281" y="209"/>
                    <a:pt x="283" y="203"/>
                    <a:pt x="279" y="200"/>
                  </a:cubicBezTo>
                  <a:cubicBezTo>
                    <a:pt x="275" y="196"/>
                    <a:pt x="273" y="194"/>
                    <a:pt x="272" y="192"/>
                  </a:cubicBezTo>
                  <a:cubicBezTo>
                    <a:pt x="271" y="190"/>
                    <a:pt x="267" y="188"/>
                    <a:pt x="270" y="184"/>
                  </a:cubicBezTo>
                  <a:cubicBezTo>
                    <a:pt x="272" y="181"/>
                    <a:pt x="275" y="180"/>
                    <a:pt x="280" y="179"/>
                  </a:cubicBezTo>
                  <a:cubicBezTo>
                    <a:pt x="286" y="178"/>
                    <a:pt x="288" y="176"/>
                    <a:pt x="293" y="173"/>
                  </a:cubicBezTo>
                  <a:cubicBezTo>
                    <a:pt x="297" y="171"/>
                    <a:pt x="303" y="168"/>
                    <a:pt x="304" y="165"/>
                  </a:cubicBezTo>
                  <a:cubicBezTo>
                    <a:pt x="306" y="162"/>
                    <a:pt x="308" y="162"/>
                    <a:pt x="307" y="158"/>
                  </a:cubicBezTo>
                  <a:cubicBezTo>
                    <a:pt x="306" y="154"/>
                    <a:pt x="305" y="152"/>
                    <a:pt x="307" y="150"/>
                  </a:cubicBezTo>
                  <a:cubicBezTo>
                    <a:pt x="308" y="147"/>
                    <a:pt x="309" y="146"/>
                    <a:pt x="312" y="146"/>
                  </a:cubicBezTo>
                  <a:cubicBezTo>
                    <a:pt x="315" y="146"/>
                    <a:pt x="319" y="146"/>
                    <a:pt x="320" y="145"/>
                  </a:cubicBezTo>
                  <a:cubicBezTo>
                    <a:pt x="320" y="144"/>
                    <a:pt x="322" y="142"/>
                    <a:pt x="320" y="140"/>
                  </a:cubicBezTo>
                  <a:cubicBezTo>
                    <a:pt x="319" y="137"/>
                    <a:pt x="319" y="133"/>
                    <a:pt x="319" y="130"/>
                  </a:cubicBezTo>
                  <a:cubicBezTo>
                    <a:pt x="319" y="127"/>
                    <a:pt x="318" y="118"/>
                    <a:pt x="320" y="116"/>
                  </a:cubicBezTo>
                  <a:cubicBezTo>
                    <a:pt x="323" y="113"/>
                    <a:pt x="327" y="110"/>
                    <a:pt x="330" y="111"/>
                  </a:cubicBezTo>
                  <a:cubicBezTo>
                    <a:pt x="333" y="112"/>
                    <a:pt x="334" y="111"/>
                    <a:pt x="334" y="114"/>
                  </a:cubicBezTo>
                  <a:cubicBezTo>
                    <a:pt x="334" y="117"/>
                    <a:pt x="335" y="119"/>
                    <a:pt x="336" y="120"/>
                  </a:cubicBezTo>
                  <a:cubicBezTo>
                    <a:pt x="337" y="122"/>
                    <a:pt x="340" y="126"/>
                    <a:pt x="343" y="127"/>
                  </a:cubicBezTo>
                  <a:cubicBezTo>
                    <a:pt x="343" y="123"/>
                    <a:pt x="343" y="118"/>
                    <a:pt x="345" y="116"/>
                  </a:cubicBezTo>
                  <a:cubicBezTo>
                    <a:pt x="347" y="114"/>
                    <a:pt x="352" y="110"/>
                    <a:pt x="356" y="108"/>
                  </a:cubicBezTo>
                  <a:cubicBezTo>
                    <a:pt x="360" y="106"/>
                    <a:pt x="365" y="103"/>
                    <a:pt x="365" y="99"/>
                  </a:cubicBezTo>
                  <a:cubicBezTo>
                    <a:pt x="365" y="96"/>
                    <a:pt x="361" y="96"/>
                    <a:pt x="363" y="93"/>
                  </a:cubicBezTo>
                  <a:cubicBezTo>
                    <a:pt x="365" y="90"/>
                    <a:pt x="363" y="88"/>
                    <a:pt x="365" y="85"/>
                  </a:cubicBezTo>
                  <a:cubicBezTo>
                    <a:pt x="366" y="82"/>
                    <a:pt x="367" y="78"/>
                    <a:pt x="365" y="75"/>
                  </a:cubicBezTo>
                  <a:cubicBezTo>
                    <a:pt x="365" y="75"/>
                    <a:pt x="365" y="75"/>
                    <a:pt x="365" y="75"/>
                  </a:cubicBezTo>
                  <a:cubicBezTo>
                    <a:pt x="356" y="79"/>
                    <a:pt x="346" y="78"/>
                    <a:pt x="340" y="76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8605"/>
            <p:cNvSpPr>
              <a:spLocks/>
            </p:cNvSpPr>
            <p:nvPr/>
          </p:nvSpPr>
          <p:spPr bwMode="auto">
            <a:xfrm>
              <a:off x="3613150" y="4654550"/>
              <a:ext cx="474663" cy="363538"/>
            </a:xfrm>
            <a:custGeom>
              <a:avLst/>
              <a:gdLst>
                <a:gd name="T0" fmla="*/ 250 w 251"/>
                <a:gd name="T1" fmla="*/ 105 h 258"/>
                <a:gd name="T2" fmla="*/ 222 w 251"/>
                <a:gd name="T3" fmla="*/ 47 h 258"/>
                <a:gd name="T4" fmla="*/ 192 w 251"/>
                <a:gd name="T5" fmla="*/ 9 h 258"/>
                <a:gd name="T6" fmla="*/ 171 w 251"/>
                <a:gd name="T7" fmla="*/ 10 h 258"/>
                <a:gd name="T8" fmla="*/ 154 w 251"/>
                <a:gd name="T9" fmla="*/ 17 h 258"/>
                <a:gd name="T10" fmla="*/ 132 w 251"/>
                <a:gd name="T11" fmla="*/ 41 h 258"/>
                <a:gd name="T12" fmla="*/ 117 w 251"/>
                <a:gd name="T13" fmla="*/ 54 h 258"/>
                <a:gd name="T14" fmla="*/ 100 w 251"/>
                <a:gd name="T15" fmla="*/ 62 h 258"/>
                <a:gd name="T16" fmla="*/ 64 w 251"/>
                <a:gd name="T17" fmla="*/ 85 h 258"/>
                <a:gd name="T18" fmla="*/ 24 w 251"/>
                <a:gd name="T19" fmla="*/ 94 h 258"/>
                <a:gd name="T20" fmla="*/ 9 w 251"/>
                <a:gd name="T21" fmla="*/ 107 h 258"/>
                <a:gd name="T22" fmla="*/ 6 w 251"/>
                <a:gd name="T23" fmla="*/ 178 h 258"/>
                <a:gd name="T24" fmla="*/ 34 w 251"/>
                <a:gd name="T25" fmla="*/ 194 h 258"/>
                <a:gd name="T26" fmla="*/ 51 w 251"/>
                <a:gd name="T27" fmla="*/ 205 h 258"/>
                <a:gd name="T28" fmla="*/ 68 w 251"/>
                <a:gd name="T29" fmla="*/ 184 h 258"/>
                <a:gd name="T30" fmla="*/ 80 w 251"/>
                <a:gd name="T31" fmla="*/ 165 h 258"/>
                <a:gd name="T32" fmla="*/ 82 w 251"/>
                <a:gd name="T33" fmla="*/ 153 h 258"/>
                <a:gd name="T34" fmla="*/ 102 w 251"/>
                <a:gd name="T35" fmla="*/ 152 h 258"/>
                <a:gd name="T36" fmla="*/ 110 w 251"/>
                <a:gd name="T37" fmla="*/ 147 h 258"/>
                <a:gd name="T38" fmla="*/ 123 w 251"/>
                <a:gd name="T39" fmla="*/ 157 h 258"/>
                <a:gd name="T40" fmla="*/ 121 w 251"/>
                <a:gd name="T41" fmla="*/ 183 h 258"/>
                <a:gd name="T42" fmla="*/ 108 w 251"/>
                <a:gd name="T43" fmla="*/ 207 h 258"/>
                <a:gd name="T44" fmla="*/ 101 w 251"/>
                <a:gd name="T45" fmla="*/ 224 h 258"/>
                <a:gd name="T46" fmla="*/ 114 w 251"/>
                <a:gd name="T47" fmla="*/ 232 h 258"/>
                <a:gd name="T48" fmla="*/ 120 w 251"/>
                <a:gd name="T49" fmla="*/ 235 h 258"/>
                <a:gd name="T50" fmla="*/ 117 w 251"/>
                <a:gd name="T51" fmla="*/ 245 h 258"/>
                <a:gd name="T52" fmla="*/ 120 w 251"/>
                <a:gd name="T53" fmla="*/ 255 h 258"/>
                <a:gd name="T54" fmla="*/ 130 w 251"/>
                <a:gd name="T55" fmla="*/ 247 h 258"/>
                <a:gd name="T56" fmla="*/ 142 w 251"/>
                <a:gd name="T57" fmla="*/ 225 h 258"/>
                <a:gd name="T58" fmla="*/ 168 w 251"/>
                <a:gd name="T59" fmla="*/ 203 h 258"/>
                <a:gd name="T60" fmla="*/ 180 w 251"/>
                <a:gd name="T61" fmla="*/ 197 h 258"/>
                <a:gd name="T62" fmla="*/ 199 w 251"/>
                <a:gd name="T63" fmla="*/ 187 h 258"/>
                <a:gd name="T64" fmla="*/ 209 w 251"/>
                <a:gd name="T65" fmla="*/ 176 h 258"/>
                <a:gd name="T66" fmla="*/ 225 w 251"/>
                <a:gd name="T67" fmla="*/ 147 h 258"/>
                <a:gd name="T68" fmla="*/ 250 w 251"/>
                <a:gd name="T69" fmla="*/ 12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1" h="258">
                  <a:moveTo>
                    <a:pt x="251" y="117"/>
                  </a:moveTo>
                  <a:cubicBezTo>
                    <a:pt x="251" y="113"/>
                    <a:pt x="251" y="109"/>
                    <a:pt x="250" y="105"/>
                  </a:cubicBezTo>
                  <a:cubicBezTo>
                    <a:pt x="249" y="96"/>
                    <a:pt x="223" y="77"/>
                    <a:pt x="226" y="71"/>
                  </a:cubicBezTo>
                  <a:cubicBezTo>
                    <a:pt x="229" y="64"/>
                    <a:pt x="240" y="65"/>
                    <a:pt x="222" y="47"/>
                  </a:cubicBezTo>
                  <a:cubicBezTo>
                    <a:pt x="203" y="30"/>
                    <a:pt x="198" y="28"/>
                    <a:pt x="198" y="21"/>
                  </a:cubicBezTo>
                  <a:cubicBezTo>
                    <a:pt x="198" y="14"/>
                    <a:pt x="194" y="6"/>
                    <a:pt x="192" y="9"/>
                  </a:cubicBezTo>
                  <a:cubicBezTo>
                    <a:pt x="190" y="12"/>
                    <a:pt x="186" y="36"/>
                    <a:pt x="181" y="27"/>
                  </a:cubicBezTo>
                  <a:cubicBezTo>
                    <a:pt x="176" y="18"/>
                    <a:pt x="177" y="17"/>
                    <a:pt x="171" y="10"/>
                  </a:cubicBezTo>
                  <a:cubicBezTo>
                    <a:pt x="166" y="4"/>
                    <a:pt x="155" y="0"/>
                    <a:pt x="151" y="2"/>
                  </a:cubicBezTo>
                  <a:cubicBezTo>
                    <a:pt x="153" y="6"/>
                    <a:pt x="154" y="12"/>
                    <a:pt x="154" y="17"/>
                  </a:cubicBezTo>
                  <a:cubicBezTo>
                    <a:pt x="154" y="27"/>
                    <a:pt x="153" y="22"/>
                    <a:pt x="145" y="27"/>
                  </a:cubicBezTo>
                  <a:cubicBezTo>
                    <a:pt x="137" y="32"/>
                    <a:pt x="143" y="38"/>
                    <a:pt x="132" y="41"/>
                  </a:cubicBezTo>
                  <a:cubicBezTo>
                    <a:pt x="122" y="45"/>
                    <a:pt x="123" y="46"/>
                    <a:pt x="114" y="45"/>
                  </a:cubicBezTo>
                  <a:cubicBezTo>
                    <a:pt x="105" y="44"/>
                    <a:pt x="117" y="49"/>
                    <a:pt x="117" y="54"/>
                  </a:cubicBezTo>
                  <a:cubicBezTo>
                    <a:pt x="117" y="59"/>
                    <a:pt x="112" y="56"/>
                    <a:pt x="104" y="53"/>
                  </a:cubicBezTo>
                  <a:cubicBezTo>
                    <a:pt x="96" y="50"/>
                    <a:pt x="101" y="57"/>
                    <a:pt x="100" y="62"/>
                  </a:cubicBezTo>
                  <a:cubicBezTo>
                    <a:pt x="99" y="67"/>
                    <a:pt x="89" y="67"/>
                    <a:pt x="76" y="72"/>
                  </a:cubicBezTo>
                  <a:cubicBezTo>
                    <a:pt x="62" y="77"/>
                    <a:pt x="74" y="82"/>
                    <a:pt x="64" y="85"/>
                  </a:cubicBezTo>
                  <a:cubicBezTo>
                    <a:pt x="54" y="88"/>
                    <a:pt x="42" y="113"/>
                    <a:pt x="38" y="117"/>
                  </a:cubicBezTo>
                  <a:cubicBezTo>
                    <a:pt x="34" y="122"/>
                    <a:pt x="30" y="100"/>
                    <a:pt x="24" y="94"/>
                  </a:cubicBezTo>
                  <a:cubicBezTo>
                    <a:pt x="18" y="88"/>
                    <a:pt x="18" y="85"/>
                    <a:pt x="14" y="87"/>
                  </a:cubicBezTo>
                  <a:cubicBezTo>
                    <a:pt x="11" y="89"/>
                    <a:pt x="7" y="97"/>
                    <a:pt x="9" y="107"/>
                  </a:cubicBezTo>
                  <a:cubicBezTo>
                    <a:pt x="11" y="116"/>
                    <a:pt x="18" y="131"/>
                    <a:pt x="16" y="141"/>
                  </a:cubicBezTo>
                  <a:cubicBezTo>
                    <a:pt x="14" y="151"/>
                    <a:pt x="0" y="171"/>
                    <a:pt x="6" y="178"/>
                  </a:cubicBezTo>
                  <a:cubicBezTo>
                    <a:pt x="12" y="185"/>
                    <a:pt x="24" y="182"/>
                    <a:pt x="28" y="182"/>
                  </a:cubicBezTo>
                  <a:cubicBezTo>
                    <a:pt x="32" y="182"/>
                    <a:pt x="31" y="186"/>
                    <a:pt x="34" y="194"/>
                  </a:cubicBezTo>
                  <a:cubicBezTo>
                    <a:pt x="36" y="201"/>
                    <a:pt x="41" y="206"/>
                    <a:pt x="45" y="210"/>
                  </a:cubicBezTo>
                  <a:cubicBezTo>
                    <a:pt x="48" y="207"/>
                    <a:pt x="51" y="205"/>
                    <a:pt x="51" y="205"/>
                  </a:cubicBezTo>
                  <a:cubicBezTo>
                    <a:pt x="53" y="204"/>
                    <a:pt x="60" y="198"/>
                    <a:pt x="63" y="196"/>
                  </a:cubicBezTo>
                  <a:cubicBezTo>
                    <a:pt x="65" y="194"/>
                    <a:pt x="66" y="188"/>
                    <a:pt x="68" y="184"/>
                  </a:cubicBezTo>
                  <a:cubicBezTo>
                    <a:pt x="70" y="180"/>
                    <a:pt x="76" y="170"/>
                    <a:pt x="77" y="169"/>
                  </a:cubicBezTo>
                  <a:cubicBezTo>
                    <a:pt x="79" y="167"/>
                    <a:pt x="81" y="166"/>
                    <a:pt x="80" y="165"/>
                  </a:cubicBezTo>
                  <a:cubicBezTo>
                    <a:pt x="79" y="163"/>
                    <a:pt x="77" y="161"/>
                    <a:pt x="77" y="159"/>
                  </a:cubicBezTo>
                  <a:cubicBezTo>
                    <a:pt x="77" y="157"/>
                    <a:pt x="79" y="155"/>
                    <a:pt x="82" y="153"/>
                  </a:cubicBezTo>
                  <a:cubicBezTo>
                    <a:pt x="86" y="152"/>
                    <a:pt x="90" y="154"/>
                    <a:pt x="93" y="152"/>
                  </a:cubicBezTo>
                  <a:cubicBezTo>
                    <a:pt x="97" y="150"/>
                    <a:pt x="97" y="152"/>
                    <a:pt x="102" y="152"/>
                  </a:cubicBezTo>
                  <a:cubicBezTo>
                    <a:pt x="106" y="152"/>
                    <a:pt x="106" y="150"/>
                    <a:pt x="107" y="149"/>
                  </a:cubicBezTo>
                  <a:cubicBezTo>
                    <a:pt x="109" y="148"/>
                    <a:pt x="110" y="144"/>
                    <a:pt x="110" y="147"/>
                  </a:cubicBezTo>
                  <a:cubicBezTo>
                    <a:pt x="110" y="150"/>
                    <a:pt x="111" y="151"/>
                    <a:pt x="113" y="154"/>
                  </a:cubicBezTo>
                  <a:cubicBezTo>
                    <a:pt x="115" y="156"/>
                    <a:pt x="120" y="155"/>
                    <a:pt x="123" y="157"/>
                  </a:cubicBezTo>
                  <a:cubicBezTo>
                    <a:pt x="126" y="160"/>
                    <a:pt x="130" y="165"/>
                    <a:pt x="130" y="169"/>
                  </a:cubicBezTo>
                  <a:cubicBezTo>
                    <a:pt x="130" y="172"/>
                    <a:pt x="124" y="180"/>
                    <a:pt x="121" y="183"/>
                  </a:cubicBezTo>
                  <a:cubicBezTo>
                    <a:pt x="119" y="186"/>
                    <a:pt x="121" y="189"/>
                    <a:pt x="121" y="192"/>
                  </a:cubicBezTo>
                  <a:cubicBezTo>
                    <a:pt x="121" y="195"/>
                    <a:pt x="111" y="205"/>
                    <a:pt x="108" y="207"/>
                  </a:cubicBezTo>
                  <a:cubicBezTo>
                    <a:pt x="105" y="209"/>
                    <a:pt x="107" y="214"/>
                    <a:pt x="107" y="217"/>
                  </a:cubicBezTo>
                  <a:cubicBezTo>
                    <a:pt x="107" y="221"/>
                    <a:pt x="104" y="221"/>
                    <a:pt x="101" y="224"/>
                  </a:cubicBezTo>
                  <a:cubicBezTo>
                    <a:pt x="99" y="226"/>
                    <a:pt x="105" y="224"/>
                    <a:pt x="109" y="226"/>
                  </a:cubicBezTo>
                  <a:cubicBezTo>
                    <a:pt x="112" y="228"/>
                    <a:pt x="113" y="230"/>
                    <a:pt x="114" y="232"/>
                  </a:cubicBezTo>
                  <a:cubicBezTo>
                    <a:pt x="115" y="233"/>
                    <a:pt x="122" y="229"/>
                    <a:pt x="125" y="227"/>
                  </a:cubicBezTo>
                  <a:cubicBezTo>
                    <a:pt x="129" y="226"/>
                    <a:pt x="122" y="234"/>
                    <a:pt x="120" y="235"/>
                  </a:cubicBezTo>
                  <a:cubicBezTo>
                    <a:pt x="118" y="236"/>
                    <a:pt x="116" y="236"/>
                    <a:pt x="118" y="238"/>
                  </a:cubicBezTo>
                  <a:cubicBezTo>
                    <a:pt x="119" y="240"/>
                    <a:pt x="119" y="242"/>
                    <a:pt x="117" y="245"/>
                  </a:cubicBezTo>
                  <a:cubicBezTo>
                    <a:pt x="115" y="248"/>
                    <a:pt x="117" y="249"/>
                    <a:pt x="117" y="249"/>
                  </a:cubicBezTo>
                  <a:cubicBezTo>
                    <a:pt x="117" y="249"/>
                    <a:pt x="119" y="251"/>
                    <a:pt x="120" y="255"/>
                  </a:cubicBezTo>
                  <a:cubicBezTo>
                    <a:pt x="120" y="258"/>
                    <a:pt x="124" y="256"/>
                    <a:pt x="125" y="256"/>
                  </a:cubicBezTo>
                  <a:cubicBezTo>
                    <a:pt x="126" y="255"/>
                    <a:pt x="128" y="249"/>
                    <a:pt x="130" y="247"/>
                  </a:cubicBezTo>
                  <a:cubicBezTo>
                    <a:pt x="132" y="245"/>
                    <a:pt x="136" y="243"/>
                    <a:pt x="137" y="241"/>
                  </a:cubicBezTo>
                  <a:cubicBezTo>
                    <a:pt x="137" y="239"/>
                    <a:pt x="138" y="231"/>
                    <a:pt x="142" y="225"/>
                  </a:cubicBezTo>
                  <a:cubicBezTo>
                    <a:pt x="146" y="220"/>
                    <a:pt x="151" y="217"/>
                    <a:pt x="153" y="215"/>
                  </a:cubicBezTo>
                  <a:cubicBezTo>
                    <a:pt x="156" y="212"/>
                    <a:pt x="163" y="203"/>
                    <a:pt x="168" y="203"/>
                  </a:cubicBezTo>
                  <a:cubicBezTo>
                    <a:pt x="174" y="203"/>
                    <a:pt x="172" y="201"/>
                    <a:pt x="173" y="198"/>
                  </a:cubicBezTo>
                  <a:cubicBezTo>
                    <a:pt x="173" y="196"/>
                    <a:pt x="175" y="197"/>
                    <a:pt x="180" y="197"/>
                  </a:cubicBezTo>
                  <a:cubicBezTo>
                    <a:pt x="184" y="197"/>
                    <a:pt x="182" y="195"/>
                    <a:pt x="186" y="190"/>
                  </a:cubicBezTo>
                  <a:cubicBezTo>
                    <a:pt x="189" y="186"/>
                    <a:pt x="190" y="190"/>
                    <a:pt x="199" y="187"/>
                  </a:cubicBezTo>
                  <a:cubicBezTo>
                    <a:pt x="200" y="187"/>
                    <a:pt x="202" y="187"/>
                    <a:pt x="204" y="186"/>
                  </a:cubicBezTo>
                  <a:cubicBezTo>
                    <a:pt x="206" y="183"/>
                    <a:pt x="207" y="179"/>
                    <a:pt x="209" y="176"/>
                  </a:cubicBezTo>
                  <a:cubicBezTo>
                    <a:pt x="212" y="172"/>
                    <a:pt x="217" y="161"/>
                    <a:pt x="219" y="157"/>
                  </a:cubicBezTo>
                  <a:cubicBezTo>
                    <a:pt x="220" y="153"/>
                    <a:pt x="220" y="151"/>
                    <a:pt x="225" y="147"/>
                  </a:cubicBezTo>
                  <a:cubicBezTo>
                    <a:pt x="229" y="144"/>
                    <a:pt x="231" y="141"/>
                    <a:pt x="236" y="136"/>
                  </a:cubicBezTo>
                  <a:cubicBezTo>
                    <a:pt x="241" y="131"/>
                    <a:pt x="249" y="125"/>
                    <a:pt x="250" y="121"/>
                  </a:cubicBezTo>
                  <a:cubicBezTo>
                    <a:pt x="250" y="117"/>
                    <a:pt x="247" y="117"/>
                    <a:pt x="251" y="117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8606"/>
            <p:cNvSpPr>
              <a:spLocks/>
            </p:cNvSpPr>
            <p:nvPr/>
          </p:nvSpPr>
          <p:spPr bwMode="auto">
            <a:xfrm>
              <a:off x="3387725" y="4897438"/>
              <a:ext cx="136525" cy="131762"/>
            </a:xfrm>
            <a:custGeom>
              <a:avLst/>
              <a:gdLst>
                <a:gd name="T0" fmla="*/ 54 w 72"/>
                <a:gd name="T1" fmla="*/ 74 h 93"/>
                <a:gd name="T2" fmla="*/ 65 w 72"/>
                <a:gd name="T3" fmla="*/ 65 h 93"/>
                <a:gd name="T4" fmla="*/ 72 w 72"/>
                <a:gd name="T5" fmla="*/ 56 h 93"/>
                <a:gd name="T6" fmla="*/ 66 w 72"/>
                <a:gd name="T7" fmla="*/ 46 h 93"/>
                <a:gd name="T8" fmla="*/ 63 w 72"/>
                <a:gd name="T9" fmla="*/ 27 h 93"/>
                <a:gd name="T10" fmla="*/ 64 w 72"/>
                <a:gd name="T11" fmla="*/ 18 h 93"/>
                <a:gd name="T12" fmla="*/ 46 w 72"/>
                <a:gd name="T13" fmla="*/ 16 h 93"/>
                <a:gd name="T14" fmla="*/ 36 w 72"/>
                <a:gd name="T15" fmla="*/ 3 h 93"/>
                <a:gd name="T16" fmla="*/ 29 w 72"/>
                <a:gd name="T17" fmla="*/ 15 h 93"/>
                <a:gd name="T18" fmla="*/ 29 w 72"/>
                <a:gd name="T19" fmla="*/ 30 h 93"/>
                <a:gd name="T20" fmla="*/ 16 w 72"/>
                <a:gd name="T21" fmla="*/ 30 h 93"/>
                <a:gd name="T22" fmla="*/ 13 w 72"/>
                <a:gd name="T23" fmla="*/ 52 h 93"/>
                <a:gd name="T24" fmla="*/ 1 w 72"/>
                <a:gd name="T25" fmla="*/ 61 h 93"/>
                <a:gd name="T26" fmla="*/ 2 w 72"/>
                <a:gd name="T27" fmla="*/ 83 h 93"/>
                <a:gd name="T28" fmla="*/ 16 w 72"/>
                <a:gd name="T29" fmla="*/ 88 h 93"/>
                <a:gd name="T30" fmla="*/ 27 w 72"/>
                <a:gd name="T31" fmla="*/ 85 h 93"/>
                <a:gd name="T32" fmla="*/ 39 w 72"/>
                <a:gd name="T33" fmla="*/ 90 h 93"/>
                <a:gd name="T34" fmla="*/ 49 w 72"/>
                <a:gd name="T35" fmla="*/ 81 h 93"/>
                <a:gd name="T36" fmla="*/ 54 w 72"/>
                <a:gd name="T37" fmla="*/ 7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93">
                  <a:moveTo>
                    <a:pt x="54" y="74"/>
                  </a:moveTo>
                  <a:cubicBezTo>
                    <a:pt x="66" y="81"/>
                    <a:pt x="63" y="76"/>
                    <a:pt x="65" y="65"/>
                  </a:cubicBezTo>
                  <a:cubicBezTo>
                    <a:pt x="66" y="63"/>
                    <a:pt x="69" y="59"/>
                    <a:pt x="72" y="56"/>
                  </a:cubicBezTo>
                  <a:cubicBezTo>
                    <a:pt x="70" y="52"/>
                    <a:pt x="68" y="48"/>
                    <a:pt x="66" y="46"/>
                  </a:cubicBezTo>
                  <a:cubicBezTo>
                    <a:pt x="63" y="40"/>
                    <a:pt x="61" y="30"/>
                    <a:pt x="63" y="27"/>
                  </a:cubicBezTo>
                  <a:cubicBezTo>
                    <a:pt x="65" y="24"/>
                    <a:pt x="70" y="18"/>
                    <a:pt x="64" y="18"/>
                  </a:cubicBezTo>
                  <a:cubicBezTo>
                    <a:pt x="58" y="18"/>
                    <a:pt x="50" y="20"/>
                    <a:pt x="46" y="16"/>
                  </a:cubicBezTo>
                  <a:cubicBezTo>
                    <a:pt x="43" y="12"/>
                    <a:pt x="38" y="0"/>
                    <a:pt x="36" y="3"/>
                  </a:cubicBezTo>
                  <a:cubicBezTo>
                    <a:pt x="33" y="6"/>
                    <a:pt x="32" y="11"/>
                    <a:pt x="29" y="15"/>
                  </a:cubicBezTo>
                  <a:cubicBezTo>
                    <a:pt x="26" y="19"/>
                    <a:pt x="31" y="30"/>
                    <a:pt x="29" y="30"/>
                  </a:cubicBezTo>
                  <a:cubicBezTo>
                    <a:pt x="27" y="30"/>
                    <a:pt x="18" y="28"/>
                    <a:pt x="16" y="30"/>
                  </a:cubicBezTo>
                  <a:cubicBezTo>
                    <a:pt x="15" y="33"/>
                    <a:pt x="15" y="49"/>
                    <a:pt x="13" y="52"/>
                  </a:cubicBezTo>
                  <a:cubicBezTo>
                    <a:pt x="12" y="54"/>
                    <a:pt x="2" y="57"/>
                    <a:pt x="1" y="61"/>
                  </a:cubicBezTo>
                  <a:cubicBezTo>
                    <a:pt x="0" y="64"/>
                    <a:pt x="1" y="81"/>
                    <a:pt x="2" y="83"/>
                  </a:cubicBezTo>
                  <a:cubicBezTo>
                    <a:pt x="3" y="85"/>
                    <a:pt x="13" y="89"/>
                    <a:pt x="16" y="88"/>
                  </a:cubicBezTo>
                  <a:cubicBezTo>
                    <a:pt x="20" y="86"/>
                    <a:pt x="20" y="81"/>
                    <a:pt x="27" y="85"/>
                  </a:cubicBezTo>
                  <a:cubicBezTo>
                    <a:pt x="34" y="90"/>
                    <a:pt x="35" y="93"/>
                    <a:pt x="39" y="90"/>
                  </a:cubicBezTo>
                  <a:cubicBezTo>
                    <a:pt x="43" y="87"/>
                    <a:pt x="45" y="76"/>
                    <a:pt x="49" y="81"/>
                  </a:cubicBezTo>
                  <a:cubicBezTo>
                    <a:pt x="50" y="77"/>
                    <a:pt x="51" y="73"/>
                    <a:pt x="54" y="74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1" name="Freeform 8607"/>
            <p:cNvSpPr>
              <a:spLocks/>
            </p:cNvSpPr>
            <p:nvPr/>
          </p:nvSpPr>
          <p:spPr bwMode="auto">
            <a:xfrm>
              <a:off x="3478213" y="4976813"/>
              <a:ext cx="100012" cy="106362"/>
            </a:xfrm>
            <a:custGeom>
              <a:avLst/>
              <a:gdLst>
                <a:gd name="T0" fmla="*/ 38 w 52"/>
                <a:gd name="T1" fmla="*/ 44 h 76"/>
                <a:gd name="T2" fmla="*/ 51 w 52"/>
                <a:gd name="T3" fmla="*/ 34 h 76"/>
                <a:gd name="T4" fmla="*/ 52 w 52"/>
                <a:gd name="T5" fmla="*/ 34 h 76"/>
                <a:gd name="T6" fmla="*/ 50 w 52"/>
                <a:gd name="T7" fmla="*/ 26 h 76"/>
                <a:gd name="T8" fmla="*/ 41 w 52"/>
                <a:gd name="T9" fmla="*/ 18 h 76"/>
                <a:gd name="T10" fmla="*/ 31 w 52"/>
                <a:gd name="T11" fmla="*/ 16 h 76"/>
                <a:gd name="T12" fmla="*/ 23 w 52"/>
                <a:gd name="T13" fmla="*/ 0 h 76"/>
                <a:gd name="T14" fmla="*/ 16 w 52"/>
                <a:gd name="T15" fmla="*/ 9 h 76"/>
                <a:gd name="T16" fmla="*/ 5 w 52"/>
                <a:gd name="T17" fmla="*/ 18 h 76"/>
                <a:gd name="T18" fmla="*/ 0 w 52"/>
                <a:gd name="T19" fmla="*/ 25 h 76"/>
                <a:gd name="T20" fmla="*/ 0 w 52"/>
                <a:gd name="T21" fmla="*/ 25 h 76"/>
                <a:gd name="T22" fmla="*/ 7 w 52"/>
                <a:gd name="T23" fmla="*/ 45 h 76"/>
                <a:gd name="T24" fmla="*/ 6 w 52"/>
                <a:gd name="T25" fmla="*/ 63 h 76"/>
                <a:gd name="T26" fmla="*/ 26 w 52"/>
                <a:gd name="T27" fmla="*/ 74 h 76"/>
                <a:gd name="T28" fmla="*/ 44 w 52"/>
                <a:gd name="T29" fmla="*/ 76 h 76"/>
                <a:gd name="T30" fmla="*/ 42 w 52"/>
                <a:gd name="T31" fmla="*/ 72 h 76"/>
                <a:gd name="T32" fmla="*/ 35 w 52"/>
                <a:gd name="T33" fmla="*/ 65 h 76"/>
                <a:gd name="T34" fmla="*/ 40 w 52"/>
                <a:gd name="T35" fmla="*/ 56 h 76"/>
                <a:gd name="T36" fmla="*/ 36 w 52"/>
                <a:gd name="T37" fmla="*/ 49 h 76"/>
                <a:gd name="T38" fmla="*/ 38 w 52"/>
                <a:gd name="T39" fmla="*/ 4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6">
                  <a:moveTo>
                    <a:pt x="38" y="44"/>
                  </a:moveTo>
                  <a:cubicBezTo>
                    <a:pt x="42" y="41"/>
                    <a:pt x="50" y="35"/>
                    <a:pt x="51" y="34"/>
                  </a:cubicBezTo>
                  <a:cubicBezTo>
                    <a:pt x="51" y="34"/>
                    <a:pt x="51" y="34"/>
                    <a:pt x="52" y="34"/>
                  </a:cubicBezTo>
                  <a:cubicBezTo>
                    <a:pt x="51" y="32"/>
                    <a:pt x="51" y="30"/>
                    <a:pt x="50" y="26"/>
                  </a:cubicBezTo>
                  <a:cubicBezTo>
                    <a:pt x="48" y="22"/>
                    <a:pt x="44" y="17"/>
                    <a:pt x="41" y="18"/>
                  </a:cubicBezTo>
                  <a:cubicBezTo>
                    <a:pt x="39" y="20"/>
                    <a:pt x="33" y="22"/>
                    <a:pt x="31" y="16"/>
                  </a:cubicBezTo>
                  <a:cubicBezTo>
                    <a:pt x="30" y="12"/>
                    <a:pt x="27" y="6"/>
                    <a:pt x="23" y="0"/>
                  </a:cubicBezTo>
                  <a:cubicBezTo>
                    <a:pt x="20" y="3"/>
                    <a:pt x="17" y="7"/>
                    <a:pt x="16" y="9"/>
                  </a:cubicBezTo>
                  <a:cubicBezTo>
                    <a:pt x="14" y="20"/>
                    <a:pt x="17" y="25"/>
                    <a:pt x="5" y="18"/>
                  </a:cubicBezTo>
                  <a:cubicBezTo>
                    <a:pt x="2" y="17"/>
                    <a:pt x="1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5" y="30"/>
                    <a:pt x="9" y="43"/>
                    <a:pt x="7" y="45"/>
                  </a:cubicBezTo>
                  <a:cubicBezTo>
                    <a:pt x="5" y="48"/>
                    <a:pt x="2" y="59"/>
                    <a:pt x="6" y="63"/>
                  </a:cubicBezTo>
                  <a:cubicBezTo>
                    <a:pt x="9" y="67"/>
                    <a:pt x="15" y="72"/>
                    <a:pt x="26" y="74"/>
                  </a:cubicBezTo>
                  <a:cubicBezTo>
                    <a:pt x="31" y="74"/>
                    <a:pt x="38" y="75"/>
                    <a:pt x="44" y="76"/>
                  </a:cubicBezTo>
                  <a:cubicBezTo>
                    <a:pt x="45" y="74"/>
                    <a:pt x="45" y="72"/>
                    <a:pt x="42" y="72"/>
                  </a:cubicBezTo>
                  <a:cubicBezTo>
                    <a:pt x="37" y="72"/>
                    <a:pt x="37" y="68"/>
                    <a:pt x="35" y="65"/>
                  </a:cubicBezTo>
                  <a:cubicBezTo>
                    <a:pt x="33" y="61"/>
                    <a:pt x="38" y="58"/>
                    <a:pt x="40" y="56"/>
                  </a:cubicBezTo>
                  <a:cubicBezTo>
                    <a:pt x="42" y="54"/>
                    <a:pt x="40" y="50"/>
                    <a:pt x="36" y="49"/>
                  </a:cubicBezTo>
                  <a:cubicBezTo>
                    <a:pt x="32" y="49"/>
                    <a:pt x="35" y="47"/>
                    <a:pt x="38" y="44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2" name="Freeform 8608"/>
            <p:cNvSpPr>
              <a:spLocks/>
            </p:cNvSpPr>
            <p:nvPr/>
          </p:nvSpPr>
          <p:spPr bwMode="auto">
            <a:xfrm>
              <a:off x="3906838" y="5554663"/>
              <a:ext cx="98425" cy="60325"/>
            </a:xfrm>
            <a:custGeom>
              <a:avLst/>
              <a:gdLst>
                <a:gd name="T0" fmla="*/ 18 w 53"/>
                <a:gd name="T1" fmla="*/ 9 h 43"/>
                <a:gd name="T2" fmla="*/ 6 w 53"/>
                <a:gd name="T3" fmla="*/ 25 h 43"/>
                <a:gd name="T4" fmla="*/ 21 w 53"/>
                <a:gd name="T5" fmla="*/ 37 h 43"/>
                <a:gd name="T6" fmla="*/ 29 w 53"/>
                <a:gd name="T7" fmla="*/ 43 h 43"/>
                <a:gd name="T8" fmla="*/ 37 w 53"/>
                <a:gd name="T9" fmla="*/ 33 h 43"/>
                <a:gd name="T10" fmla="*/ 49 w 53"/>
                <a:gd name="T11" fmla="*/ 28 h 43"/>
                <a:gd name="T12" fmla="*/ 49 w 53"/>
                <a:gd name="T13" fmla="*/ 19 h 43"/>
                <a:gd name="T14" fmla="*/ 35 w 53"/>
                <a:gd name="T15" fmla="*/ 10 h 43"/>
                <a:gd name="T16" fmla="*/ 22 w 53"/>
                <a:gd name="T17" fmla="*/ 0 h 43"/>
                <a:gd name="T18" fmla="*/ 22 w 53"/>
                <a:gd name="T19" fmla="*/ 0 h 43"/>
                <a:gd name="T20" fmla="*/ 18 w 53"/>
                <a:gd name="T21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3">
                  <a:moveTo>
                    <a:pt x="18" y="9"/>
                  </a:moveTo>
                  <a:cubicBezTo>
                    <a:pt x="14" y="15"/>
                    <a:pt x="13" y="19"/>
                    <a:pt x="6" y="25"/>
                  </a:cubicBezTo>
                  <a:cubicBezTo>
                    <a:pt x="0" y="30"/>
                    <a:pt x="14" y="33"/>
                    <a:pt x="21" y="37"/>
                  </a:cubicBezTo>
                  <a:cubicBezTo>
                    <a:pt x="24" y="38"/>
                    <a:pt x="27" y="40"/>
                    <a:pt x="29" y="43"/>
                  </a:cubicBezTo>
                  <a:cubicBezTo>
                    <a:pt x="32" y="38"/>
                    <a:pt x="36" y="34"/>
                    <a:pt x="37" y="33"/>
                  </a:cubicBezTo>
                  <a:cubicBezTo>
                    <a:pt x="41" y="30"/>
                    <a:pt x="45" y="29"/>
                    <a:pt x="49" y="28"/>
                  </a:cubicBezTo>
                  <a:cubicBezTo>
                    <a:pt x="53" y="28"/>
                    <a:pt x="51" y="22"/>
                    <a:pt x="49" y="19"/>
                  </a:cubicBezTo>
                  <a:cubicBezTo>
                    <a:pt x="46" y="15"/>
                    <a:pt x="38" y="11"/>
                    <a:pt x="35" y="10"/>
                  </a:cubicBezTo>
                  <a:cubicBezTo>
                    <a:pt x="32" y="10"/>
                    <a:pt x="28" y="6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2"/>
                    <a:pt x="21" y="3"/>
                    <a:pt x="18" y="9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3" name="Freeform 8609"/>
            <p:cNvSpPr>
              <a:spLocks/>
            </p:cNvSpPr>
            <p:nvPr/>
          </p:nvSpPr>
          <p:spPr bwMode="auto">
            <a:xfrm>
              <a:off x="2052638" y="5459413"/>
              <a:ext cx="898525" cy="627062"/>
            </a:xfrm>
            <a:custGeom>
              <a:avLst/>
              <a:gdLst>
                <a:gd name="T0" fmla="*/ 353 w 474"/>
                <a:gd name="T1" fmla="*/ 279 h 442"/>
                <a:gd name="T2" fmla="*/ 334 w 474"/>
                <a:gd name="T3" fmla="*/ 252 h 442"/>
                <a:gd name="T4" fmla="*/ 348 w 474"/>
                <a:gd name="T5" fmla="*/ 216 h 442"/>
                <a:gd name="T6" fmla="*/ 386 w 474"/>
                <a:gd name="T7" fmla="*/ 215 h 442"/>
                <a:gd name="T8" fmla="*/ 424 w 474"/>
                <a:gd name="T9" fmla="*/ 189 h 442"/>
                <a:gd name="T10" fmla="*/ 460 w 474"/>
                <a:gd name="T11" fmla="*/ 137 h 442"/>
                <a:gd name="T12" fmla="*/ 441 w 474"/>
                <a:gd name="T13" fmla="*/ 105 h 442"/>
                <a:gd name="T14" fmla="*/ 410 w 474"/>
                <a:gd name="T15" fmla="*/ 93 h 442"/>
                <a:gd name="T16" fmla="*/ 377 w 474"/>
                <a:gd name="T17" fmla="*/ 85 h 442"/>
                <a:gd name="T18" fmla="*/ 352 w 474"/>
                <a:gd name="T19" fmla="*/ 79 h 442"/>
                <a:gd name="T20" fmla="*/ 324 w 474"/>
                <a:gd name="T21" fmla="*/ 89 h 442"/>
                <a:gd name="T22" fmla="*/ 292 w 474"/>
                <a:gd name="T23" fmla="*/ 69 h 442"/>
                <a:gd name="T24" fmla="*/ 270 w 474"/>
                <a:gd name="T25" fmla="*/ 35 h 442"/>
                <a:gd name="T26" fmla="*/ 240 w 474"/>
                <a:gd name="T27" fmla="*/ 13 h 442"/>
                <a:gd name="T28" fmla="*/ 201 w 474"/>
                <a:gd name="T29" fmla="*/ 19 h 442"/>
                <a:gd name="T30" fmla="*/ 199 w 474"/>
                <a:gd name="T31" fmla="*/ 55 h 442"/>
                <a:gd name="T32" fmla="*/ 158 w 474"/>
                <a:gd name="T33" fmla="*/ 63 h 442"/>
                <a:gd name="T34" fmla="*/ 145 w 474"/>
                <a:gd name="T35" fmla="*/ 85 h 442"/>
                <a:gd name="T36" fmla="*/ 130 w 474"/>
                <a:gd name="T37" fmla="*/ 86 h 442"/>
                <a:gd name="T38" fmla="*/ 108 w 474"/>
                <a:gd name="T39" fmla="*/ 70 h 442"/>
                <a:gd name="T40" fmla="*/ 76 w 474"/>
                <a:gd name="T41" fmla="*/ 73 h 442"/>
                <a:gd name="T42" fmla="*/ 38 w 474"/>
                <a:gd name="T43" fmla="*/ 23 h 442"/>
                <a:gd name="T44" fmla="*/ 4 w 474"/>
                <a:gd name="T45" fmla="*/ 33 h 442"/>
                <a:gd name="T46" fmla="*/ 2 w 474"/>
                <a:gd name="T47" fmla="*/ 75 h 442"/>
                <a:gd name="T48" fmla="*/ 38 w 474"/>
                <a:gd name="T49" fmla="*/ 117 h 442"/>
                <a:gd name="T50" fmla="*/ 50 w 474"/>
                <a:gd name="T51" fmla="*/ 161 h 442"/>
                <a:gd name="T52" fmla="*/ 64 w 474"/>
                <a:gd name="T53" fmla="*/ 245 h 442"/>
                <a:gd name="T54" fmla="*/ 66 w 474"/>
                <a:gd name="T55" fmla="*/ 288 h 442"/>
                <a:gd name="T56" fmla="*/ 82 w 474"/>
                <a:gd name="T57" fmla="*/ 299 h 442"/>
                <a:gd name="T58" fmla="*/ 109 w 474"/>
                <a:gd name="T59" fmla="*/ 327 h 442"/>
                <a:gd name="T60" fmla="*/ 132 w 474"/>
                <a:gd name="T61" fmla="*/ 342 h 442"/>
                <a:gd name="T62" fmla="*/ 173 w 474"/>
                <a:gd name="T63" fmla="*/ 422 h 442"/>
                <a:gd name="T64" fmla="*/ 213 w 474"/>
                <a:gd name="T65" fmla="*/ 423 h 442"/>
                <a:gd name="T66" fmla="*/ 236 w 474"/>
                <a:gd name="T67" fmla="*/ 419 h 442"/>
                <a:gd name="T68" fmla="*/ 236 w 474"/>
                <a:gd name="T69" fmla="*/ 363 h 442"/>
                <a:gd name="T70" fmla="*/ 256 w 474"/>
                <a:gd name="T71" fmla="*/ 325 h 442"/>
                <a:gd name="T72" fmla="*/ 270 w 474"/>
                <a:gd name="T73" fmla="*/ 303 h 442"/>
                <a:gd name="T74" fmla="*/ 292 w 474"/>
                <a:gd name="T75" fmla="*/ 309 h 442"/>
                <a:gd name="T76" fmla="*/ 294 w 474"/>
                <a:gd name="T77" fmla="*/ 329 h 442"/>
                <a:gd name="T78" fmla="*/ 322 w 474"/>
                <a:gd name="T79" fmla="*/ 327 h 442"/>
                <a:gd name="T80" fmla="*/ 357 w 474"/>
                <a:gd name="T81" fmla="*/ 347 h 442"/>
                <a:gd name="T82" fmla="*/ 372 w 474"/>
                <a:gd name="T83" fmla="*/ 323 h 442"/>
                <a:gd name="T84" fmla="*/ 360 w 474"/>
                <a:gd name="T85" fmla="*/ 297 h 442"/>
                <a:gd name="T86" fmla="*/ 379 w 474"/>
                <a:gd name="T87" fmla="*/ 30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4" h="442">
                  <a:moveTo>
                    <a:pt x="376" y="284"/>
                  </a:moveTo>
                  <a:cubicBezTo>
                    <a:pt x="367" y="280"/>
                    <a:pt x="356" y="287"/>
                    <a:pt x="353" y="279"/>
                  </a:cubicBezTo>
                  <a:cubicBezTo>
                    <a:pt x="350" y="272"/>
                    <a:pt x="353" y="267"/>
                    <a:pt x="348" y="263"/>
                  </a:cubicBezTo>
                  <a:cubicBezTo>
                    <a:pt x="342" y="260"/>
                    <a:pt x="333" y="263"/>
                    <a:pt x="334" y="252"/>
                  </a:cubicBezTo>
                  <a:cubicBezTo>
                    <a:pt x="334" y="241"/>
                    <a:pt x="346" y="237"/>
                    <a:pt x="350" y="232"/>
                  </a:cubicBezTo>
                  <a:cubicBezTo>
                    <a:pt x="353" y="227"/>
                    <a:pt x="346" y="223"/>
                    <a:pt x="348" y="216"/>
                  </a:cubicBezTo>
                  <a:cubicBezTo>
                    <a:pt x="350" y="209"/>
                    <a:pt x="348" y="202"/>
                    <a:pt x="356" y="204"/>
                  </a:cubicBezTo>
                  <a:cubicBezTo>
                    <a:pt x="365" y="206"/>
                    <a:pt x="380" y="215"/>
                    <a:pt x="386" y="215"/>
                  </a:cubicBezTo>
                  <a:cubicBezTo>
                    <a:pt x="393" y="215"/>
                    <a:pt x="400" y="229"/>
                    <a:pt x="408" y="218"/>
                  </a:cubicBezTo>
                  <a:cubicBezTo>
                    <a:pt x="416" y="207"/>
                    <a:pt x="419" y="203"/>
                    <a:pt x="424" y="189"/>
                  </a:cubicBezTo>
                  <a:cubicBezTo>
                    <a:pt x="428" y="175"/>
                    <a:pt x="429" y="180"/>
                    <a:pt x="440" y="174"/>
                  </a:cubicBezTo>
                  <a:cubicBezTo>
                    <a:pt x="450" y="168"/>
                    <a:pt x="454" y="144"/>
                    <a:pt x="460" y="137"/>
                  </a:cubicBezTo>
                  <a:cubicBezTo>
                    <a:pt x="466" y="131"/>
                    <a:pt x="474" y="131"/>
                    <a:pt x="466" y="125"/>
                  </a:cubicBezTo>
                  <a:cubicBezTo>
                    <a:pt x="461" y="121"/>
                    <a:pt x="448" y="115"/>
                    <a:pt x="441" y="105"/>
                  </a:cubicBezTo>
                  <a:cubicBezTo>
                    <a:pt x="440" y="105"/>
                    <a:pt x="438" y="104"/>
                    <a:pt x="436" y="101"/>
                  </a:cubicBezTo>
                  <a:cubicBezTo>
                    <a:pt x="429" y="95"/>
                    <a:pt x="418" y="94"/>
                    <a:pt x="410" y="93"/>
                  </a:cubicBezTo>
                  <a:cubicBezTo>
                    <a:pt x="403" y="93"/>
                    <a:pt x="407" y="86"/>
                    <a:pt x="400" y="81"/>
                  </a:cubicBezTo>
                  <a:cubicBezTo>
                    <a:pt x="392" y="77"/>
                    <a:pt x="387" y="82"/>
                    <a:pt x="377" y="85"/>
                  </a:cubicBezTo>
                  <a:cubicBezTo>
                    <a:pt x="367" y="87"/>
                    <a:pt x="370" y="82"/>
                    <a:pt x="363" y="75"/>
                  </a:cubicBezTo>
                  <a:cubicBezTo>
                    <a:pt x="356" y="69"/>
                    <a:pt x="357" y="75"/>
                    <a:pt x="352" y="79"/>
                  </a:cubicBezTo>
                  <a:cubicBezTo>
                    <a:pt x="348" y="82"/>
                    <a:pt x="345" y="80"/>
                    <a:pt x="340" y="77"/>
                  </a:cubicBezTo>
                  <a:cubicBezTo>
                    <a:pt x="336" y="75"/>
                    <a:pt x="332" y="84"/>
                    <a:pt x="324" y="89"/>
                  </a:cubicBezTo>
                  <a:cubicBezTo>
                    <a:pt x="316" y="95"/>
                    <a:pt x="302" y="87"/>
                    <a:pt x="292" y="81"/>
                  </a:cubicBezTo>
                  <a:cubicBezTo>
                    <a:pt x="282" y="76"/>
                    <a:pt x="288" y="73"/>
                    <a:pt x="292" y="69"/>
                  </a:cubicBezTo>
                  <a:cubicBezTo>
                    <a:pt x="296" y="66"/>
                    <a:pt x="288" y="55"/>
                    <a:pt x="284" y="47"/>
                  </a:cubicBezTo>
                  <a:cubicBezTo>
                    <a:pt x="279" y="39"/>
                    <a:pt x="282" y="37"/>
                    <a:pt x="270" y="35"/>
                  </a:cubicBezTo>
                  <a:cubicBezTo>
                    <a:pt x="257" y="34"/>
                    <a:pt x="254" y="27"/>
                    <a:pt x="250" y="31"/>
                  </a:cubicBezTo>
                  <a:cubicBezTo>
                    <a:pt x="245" y="35"/>
                    <a:pt x="240" y="20"/>
                    <a:pt x="240" y="13"/>
                  </a:cubicBezTo>
                  <a:cubicBezTo>
                    <a:pt x="240" y="7"/>
                    <a:pt x="233" y="0"/>
                    <a:pt x="229" y="3"/>
                  </a:cubicBezTo>
                  <a:cubicBezTo>
                    <a:pt x="225" y="5"/>
                    <a:pt x="204" y="15"/>
                    <a:pt x="201" y="19"/>
                  </a:cubicBezTo>
                  <a:cubicBezTo>
                    <a:pt x="198" y="23"/>
                    <a:pt x="203" y="31"/>
                    <a:pt x="208" y="41"/>
                  </a:cubicBezTo>
                  <a:cubicBezTo>
                    <a:pt x="212" y="52"/>
                    <a:pt x="206" y="49"/>
                    <a:pt x="199" y="55"/>
                  </a:cubicBezTo>
                  <a:cubicBezTo>
                    <a:pt x="192" y="60"/>
                    <a:pt x="193" y="63"/>
                    <a:pt x="184" y="62"/>
                  </a:cubicBezTo>
                  <a:cubicBezTo>
                    <a:pt x="174" y="61"/>
                    <a:pt x="166" y="58"/>
                    <a:pt x="158" y="63"/>
                  </a:cubicBezTo>
                  <a:cubicBezTo>
                    <a:pt x="149" y="69"/>
                    <a:pt x="160" y="75"/>
                    <a:pt x="163" y="82"/>
                  </a:cubicBezTo>
                  <a:cubicBezTo>
                    <a:pt x="166" y="89"/>
                    <a:pt x="151" y="85"/>
                    <a:pt x="145" y="85"/>
                  </a:cubicBezTo>
                  <a:cubicBezTo>
                    <a:pt x="139" y="85"/>
                    <a:pt x="133" y="95"/>
                    <a:pt x="131" y="98"/>
                  </a:cubicBezTo>
                  <a:cubicBezTo>
                    <a:pt x="129" y="101"/>
                    <a:pt x="130" y="91"/>
                    <a:pt x="130" y="86"/>
                  </a:cubicBezTo>
                  <a:cubicBezTo>
                    <a:pt x="129" y="81"/>
                    <a:pt x="126" y="86"/>
                    <a:pt x="117" y="88"/>
                  </a:cubicBezTo>
                  <a:cubicBezTo>
                    <a:pt x="108" y="90"/>
                    <a:pt x="112" y="73"/>
                    <a:pt x="108" y="70"/>
                  </a:cubicBezTo>
                  <a:cubicBezTo>
                    <a:pt x="104" y="67"/>
                    <a:pt x="98" y="77"/>
                    <a:pt x="95" y="83"/>
                  </a:cubicBezTo>
                  <a:cubicBezTo>
                    <a:pt x="92" y="89"/>
                    <a:pt x="83" y="79"/>
                    <a:pt x="76" y="73"/>
                  </a:cubicBezTo>
                  <a:cubicBezTo>
                    <a:pt x="70" y="67"/>
                    <a:pt x="62" y="51"/>
                    <a:pt x="58" y="39"/>
                  </a:cubicBezTo>
                  <a:cubicBezTo>
                    <a:pt x="53" y="26"/>
                    <a:pt x="46" y="24"/>
                    <a:pt x="38" y="23"/>
                  </a:cubicBezTo>
                  <a:cubicBezTo>
                    <a:pt x="30" y="21"/>
                    <a:pt x="20" y="18"/>
                    <a:pt x="12" y="17"/>
                  </a:cubicBezTo>
                  <a:cubicBezTo>
                    <a:pt x="4" y="15"/>
                    <a:pt x="0" y="26"/>
                    <a:pt x="4" y="33"/>
                  </a:cubicBezTo>
                  <a:cubicBezTo>
                    <a:pt x="7" y="39"/>
                    <a:pt x="14" y="44"/>
                    <a:pt x="13" y="51"/>
                  </a:cubicBezTo>
                  <a:cubicBezTo>
                    <a:pt x="12" y="59"/>
                    <a:pt x="2" y="65"/>
                    <a:pt x="2" y="75"/>
                  </a:cubicBezTo>
                  <a:cubicBezTo>
                    <a:pt x="3" y="86"/>
                    <a:pt x="9" y="84"/>
                    <a:pt x="18" y="91"/>
                  </a:cubicBezTo>
                  <a:cubicBezTo>
                    <a:pt x="26" y="97"/>
                    <a:pt x="34" y="107"/>
                    <a:pt x="38" y="117"/>
                  </a:cubicBezTo>
                  <a:cubicBezTo>
                    <a:pt x="42" y="128"/>
                    <a:pt x="54" y="146"/>
                    <a:pt x="58" y="156"/>
                  </a:cubicBezTo>
                  <a:cubicBezTo>
                    <a:pt x="63" y="166"/>
                    <a:pt x="52" y="159"/>
                    <a:pt x="50" y="161"/>
                  </a:cubicBezTo>
                  <a:cubicBezTo>
                    <a:pt x="48" y="163"/>
                    <a:pt x="57" y="179"/>
                    <a:pt x="58" y="186"/>
                  </a:cubicBezTo>
                  <a:cubicBezTo>
                    <a:pt x="60" y="193"/>
                    <a:pt x="64" y="230"/>
                    <a:pt x="64" y="245"/>
                  </a:cubicBezTo>
                  <a:cubicBezTo>
                    <a:pt x="64" y="252"/>
                    <a:pt x="65" y="262"/>
                    <a:pt x="65" y="272"/>
                  </a:cubicBezTo>
                  <a:cubicBezTo>
                    <a:pt x="65" y="272"/>
                    <a:pt x="66" y="278"/>
                    <a:pt x="66" y="288"/>
                  </a:cubicBezTo>
                  <a:cubicBezTo>
                    <a:pt x="67" y="299"/>
                    <a:pt x="70" y="318"/>
                    <a:pt x="74" y="321"/>
                  </a:cubicBezTo>
                  <a:cubicBezTo>
                    <a:pt x="77" y="323"/>
                    <a:pt x="77" y="303"/>
                    <a:pt x="82" y="299"/>
                  </a:cubicBezTo>
                  <a:cubicBezTo>
                    <a:pt x="86" y="295"/>
                    <a:pt x="91" y="289"/>
                    <a:pt x="98" y="296"/>
                  </a:cubicBezTo>
                  <a:cubicBezTo>
                    <a:pt x="104" y="303"/>
                    <a:pt x="112" y="321"/>
                    <a:pt x="109" y="327"/>
                  </a:cubicBezTo>
                  <a:cubicBezTo>
                    <a:pt x="106" y="332"/>
                    <a:pt x="112" y="341"/>
                    <a:pt x="117" y="345"/>
                  </a:cubicBezTo>
                  <a:cubicBezTo>
                    <a:pt x="122" y="349"/>
                    <a:pt x="123" y="343"/>
                    <a:pt x="132" y="342"/>
                  </a:cubicBezTo>
                  <a:cubicBezTo>
                    <a:pt x="142" y="341"/>
                    <a:pt x="149" y="374"/>
                    <a:pt x="154" y="383"/>
                  </a:cubicBezTo>
                  <a:cubicBezTo>
                    <a:pt x="158" y="391"/>
                    <a:pt x="174" y="415"/>
                    <a:pt x="173" y="422"/>
                  </a:cubicBezTo>
                  <a:cubicBezTo>
                    <a:pt x="172" y="429"/>
                    <a:pt x="176" y="434"/>
                    <a:pt x="182" y="438"/>
                  </a:cubicBezTo>
                  <a:cubicBezTo>
                    <a:pt x="187" y="442"/>
                    <a:pt x="210" y="425"/>
                    <a:pt x="213" y="423"/>
                  </a:cubicBezTo>
                  <a:cubicBezTo>
                    <a:pt x="216" y="420"/>
                    <a:pt x="217" y="425"/>
                    <a:pt x="220" y="427"/>
                  </a:cubicBezTo>
                  <a:cubicBezTo>
                    <a:pt x="224" y="430"/>
                    <a:pt x="232" y="423"/>
                    <a:pt x="236" y="419"/>
                  </a:cubicBezTo>
                  <a:cubicBezTo>
                    <a:pt x="241" y="414"/>
                    <a:pt x="232" y="394"/>
                    <a:pt x="230" y="383"/>
                  </a:cubicBezTo>
                  <a:cubicBezTo>
                    <a:pt x="228" y="373"/>
                    <a:pt x="231" y="364"/>
                    <a:pt x="236" y="363"/>
                  </a:cubicBezTo>
                  <a:cubicBezTo>
                    <a:pt x="242" y="363"/>
                    <a:pt x="252" y="349"/>
                    <a:pt x="258" y="342"/>
                  </a:cubicBezTo>
                  <a:cubicBezTo>
                    <a:pt x="263" y="335"/>
                    <a:pt x="256" y="331"/>
                    <a:pt x="256" y="325"/>
                  </a:cubicBezTo>
                  <a:cubicBezTo>
                    <a:pt x="256" y="320"/>
                    <a:pt x="262" y="322"/>
                    <a:pt x="268" y="317"/>
                  </a:cubicBezTo>
                  <a:cubicBezTo>
                    <a:pt x="275" y="313"/>
                    <a:pt x="270" y="308"/>
                    <a:pt x="270" y="303"/>
                  </a:cubicBezTo>
                  <a:cubicBezTo>
                    <a:pt x="270" y="299"/>
                    <a:pt x="276" y="301"/>
                    <a:pt x="284" y="301"/>
                  </a:cubicBezTo>
                  <a:cubicBezTo>
                    <a:pt x="291" y="301"/>
                    <a:pt x="296" y="304"/>
                    <a:pt x="292" y="309"/>
                  </a:cubicBezTo>
                  <a:cubicBezTo>
                    <a:pt x="288" y="313"/>
                    <a:pt x="293" y="315"/>
                    <a:pt x="298" y="318"/>
                  </a:cubicBezTo>
                  <a:cubicBezTo>
                    <a:pt x="302" y="321"/>
                    <a:pt x="299" y="325"/>
                    <a:pt x="294" y="329"/>
                  </a:cubicBezTo>
                  <a:cubicBezTo>
                    <a:pt x="288" y="334"/>
                    <a:pt x="292" y="337"/>
                    <a:pt x="306" y="339"/>
                  </a:cubicBezTo>
                  <a:cubicBezTo>
                    <a:pt x="320" y="341"/>
                    <a:pt x="319" y="329"/>
                    <a:pt x="322" y="327"/>
                  </a:cubicBezTo>
                  <a:cubicBezTo>
                    <a:pt x="326" y="325"/>
                    <a:pt x="335" y="334"/>
                    <a:pt x="336" y="343"/>
                  </a:cubicBezTo>
                  <a:cubicBezTo>
                    <a:pt x="343" y="344"/>
                    <a:pt x="350" y="348"/>
                    <a:pt x="357" y="347"/>
                  </a:cubicBezTo>
                  <a:cubicBezTo>
                    <a:pt x="368" y="347"/>
                    <a:pt x="376" y="342"/>
                    <a:pt x="380" y="338"/>
                  </a:cubicBezTo>
                  <a:cubicBezTo>
                    <a:pt x="384" y="334"/>
                    <a:pt x="380" y="324"/>
                    <a:pt x="372" y="323"/>
                  </a:cubicBezTo>
                  <a:cubicBezTo>
                    <a:pt x="365" y="321"/>
                    <a:pt x="355" y="315"/>
                    <a:pt x="352" y="309"/>
                  </a:cubicBezTo>
                  <a:cubicBezTo>
                    <a:pt x="348" y="302"/>
                    <a:pt x="355" y="299"/>
                    <a:pt x="360" y="297"/>
                  </a:cubicBezTo>
                  <a:cubicBezTo>
                    <a:pt x="366" y="295"/>
                    <a:pt x="370" y="299"/>
                    <a:pt x="376" y="299"/>
                  </a:cubicBezTo>
                  <a:cubicBezTo>
                    <a:pt x="377" y="299"/>
                    <a:pt x="378" y="300"/>
                    <a:pt x="379" y="300"/>
                  </a:cubicBezTo>
                  <a:cubicBezTo>
                    <a:pt x="380" y="292"/>
                    <a:pt x="382" y="287"/>
                    <a:pt x="376" y="284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4" name="Freeform 8610"/>
            <p:cNvSpPr>
              <a:spLocks/>
            </p:cNvSpPr>
            <p:nvPr/>
          </p:nvSpPr>
          <p:spPr bwMode="auto">
            <a:xfrm>
              <a:off x="2686050" y="5600700"/>
              <a:ext cx="384175" cy="306388"/>
            </a:xfrm>
            <a:custGeom>
              <a:avLst/>
              <a:gdLst>
                <a:gd name="T0" fmla="*/ 203 w 204"/>
                <a:gd name="T1" fmla="*/ 51 h 217"/>
                <a:gd name="T2" fmla="*/ 192 w 204"/>
                <a:gd name="T3" fmla="*/ 36 h 217"/>
                <a:gd name="T4" fmla="*/ 179 w 204"/>
                <a:gd name="T5" fmla="*/ 25 h 217"/>
                <a:gd name="T6" fmla="*/ 165 w 204"/>
                <a:gd name="T7" fmla="*/ 27 h 217"/>
                <a:gd name="T8" fmla="*/ 133 w 204"/>
                <a:gd name="T9" fmla="*/ 4 h 217"/>
                <a:gd name="T10" fmla="*/ 113 w 204"/>
                <a:gd name="T11" fmla="*/ 5 h 217"/>
                <a:gd name="T12" fmla="*/ 108 w 204"/>
                <a:gd name="T13" fmla="*/ 6 h 217"/>
                <a:gd name="T14" fmla="*/ 133 w 204"/>
                <a:gd name="T15" fmla="*/ 26 h 217"/>
                <a:gd name="T16" fmla="*/ 127 w 204"/>
                <a:gd name="T17" fmla="*/ 38 h 217"/>
                <a:gd name="T18" fmla="*/ 107 w 204"/>
                <a:gd name="T19" fmla="*/ 75 h 217"/>
                <a:gd name="T20" fmla="*/ 91 w 204"/>
                <a:gd name="T21" fmla="*/ 90 h 217"/>
                <a:gd name="T22" fmla="*/ 75 w 204"/>
                <a:gd name="T23" fmla="*/ 119 h 217"/>
                <a:gd name="T24" fmla="*/ 53 w 204"/>
                <a:gd name="T25" fmla="*/ 116 h 217"/>
                <a:gd name="T26" fmla="*/ 23 w 204"/>
                <a:gd name="T27" fmla="*/ 105 h 217"/>
                <a:gd name="T28" fmla="*/ 15 w 204"/>
                <a:gd name="T29" fmla="*/ 117 h 217"/>
                <a:gd name="T30" fmla="*/ 17 w 204"/>
                <a:gd name="T31" fmla="*/ 133 h 217"/>
                <a:gd name="T32" fmla="*/ 1 w 204"/>
                <a:gd name="T33" fmla="*/ 153 h 217"/>
                <a:gd name="T34" fmla="*/ 15 w 204"/>
                <a:gd name="T35" fmla="*/ 164 h 217"/>
                <a:gd name="T36" fmla="*/ 20 w 204"/>
                <a:gd name="T37" fmla="*/ 180 h 217"/>
                <a:gd name="T38" fmla="*/ 43 w 204"/>
                <a:gd name="T39" fmla="*/ 185 h 217"/>
                <a:gd name="T40" fmla="*/ 46 w 204"/>
                <a:gd name="T41" fmla="*/ 201 h 217"/>
                <a:gd name="T42" fmla="*/ 60 w 204"/>
                <a:gd name="T43" fmla="*/ 202 h 217"/>
                <a:gd name="T44" fmla="*/ 69 w 204"/>
                <a:gd name="T45" fmla="*/ 189 h 217"/>
                <a:gd name="T46" fmla="*/ 81 w 204"/>
                <a:gd name="T47" fmla="*/ 184 h 217"/>
                <a:gd name="T48" fmla="*/ 93 w 204"/>
                <a:gd name="T49" fmla="*/ 182 h 217"/>
                <a:gd name="T50" fmla="*/ 95 w 204"/>
                <a:gd name="T51" fmla="*/ 166 h 217"/>
                <a:gd name="T52" fmla="*/ 109 w 204"/>
                <a:gd name="T53" fmla="*/ 168 h 217"/>
                <a:gd name="T54" fmla="*/ 121 w 204"/>
                <a:gd name="T55" fmla="*/ 170 h 217"/>
                <a:gd name="T56" fmla="*/ 131 w 204"/>
                <a:gd name="T57" fmla="*/ 178 h 217"/>
                <a:gd name="T58" fmla="*/ 137 w 204"/>
                <a:gd name="T59" fmla="*/ 191 h 217"/>
                <a:gd name="T60" fmla="*/ 148 w 204"/>
                <a:gd name="T61" fmla="*/ 198 h 217"/>
                <a:gd name="T62" fmla="*/ 149 w 204"/>
                <a:gd name="T63" fmla="*/ 210 h 217"/>
                <a:gd name="T64" fmla="*/ 165 w 204"/>
                <a:gd name="T65" fmla="*/ 214 h 217"/>
                <a:gd name="T66" fmla="*/ 167 w 204"/>
                <a:gd name="T67" fmla="*/ 204 h 217"/>
                <a:gd name="T68" fmla="*/ 174 w 204"/>
                <a:gd name="T69" fmla="*/ 205 h 217"/>
                <a:gd name="T70" fmla="*/ 173 w 204"/>
                <a:gd name="T71" fmla="*/ 200 h 217"/>
                <a:gd name="T72" fmla="*/ 173 w 204"/>
                <a:gd name="T73" fmla="*/ 165 h 217"/>
                <a:gd name="T74" fmla="*/ 163 w 204"/>
                <a:gd name="T75" fmla="*/ 158 h 217"/>
                <a:gd name="T76" fmla="*/ 151 w 204"/>
                <a:gd name="T77" fmla="*/ 138 h 217"/>
                <a:gd name="T78" fmla="*/ 139 w 204"/>
                <a:gd name="T79" fmla="*/ 104 h 217"/>
                <a:gd name="T80" fmla="*/ 139 w 204"/>
                <a:gd name="T81" fmla="*/ 92 h 217"/>
                <a:gd name="T82" fmla="*/ 169 w 204"/>
                <a:gd name="T83" fmla="*/ 86 h 217"/>
                <a:gd name="T84" fmla="*/ 186 w 204"/>
                <a:gd name="T85" fmla="*/ 72 h 217"/>
                <a:gd name="T86" fmla="*/ 197 w 204"/>
                <a:gd name="T87" fmla="*/ 74 h 217"/>
                <a:gd name="T88" fmla="*/ 203 w 204"/>
                <a:gd name="T89" fmla="*/ 5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" h="217">
                  <a:moveTo>
                    <a:pt x="203" y="51"/>
                  </a:moveTo>
                  <a:cubicBezTo>
                    <a:pt x="203" y="40"/>
                    <a:pt x="199" y="38"/>
                    <a:pt x="192" y="36"/>
                  </a:cubicBezTo>
                  <a:cubicBezTo>
                    <a:pt x="185" y="33"/>
                    <a:pt x="185" y="30"/>
                    <a:pt x="179" y="25"/>
                  </a:cubicBezTo>
                  <a:cubicBezTo>
                    <a:pt x="173" y="20"/>
                    <a:pt x="171" y="29"/>
                    <a:pt x="165" y="27"/>
                  </a:cubicBezTo>
                  <a:cubicBezTo>
                    <a:pt x="159" y="25"/>
                    <a:pt x="137" y="9"/>
                    <a:pt x="133" y="4"/>
                  </a:cubicBezTo>
                  <a:cubicBezTo>
                    <a:pt x="129" y="0"/>
                    <a:pt x="118" y="4"/>
                    <a:pt x="113" y="5"/>
                  </a:cubicBezTo>
                  <a:cubicBezTo>
                    <a:pt x="110" y="6"/>
                    <a:pt x="110" y="7"/>
                    <a:pt x="108" y="6"/>
                  </a:cubicBezTo>
                  <a:cubicBezTo>
                    <a:pt x="115" y="16"/>
                    <a:pt x="128" y="22"/>
                    <a:pt x="133" y="26"/>
                  </a:cubicBezTo>
                  <a:cubicBezTo>
                    <a:pt x="141" y="32"/>
                    <a:pt x="133" y="32"/>
                    <a:pt x="127" y="38"/>
                  </a:cubicBezTo>
                  <a:cubicBezTo>
                    <a:pt x="121" y="45"/>
                    <a:pt x="117" y="69"/>
                    <a:pt x="107" y="75"/>
                  </a:cubicBezTo>
                  <a:cubicBezTo>
                    <a:pt x="96" y="81"/>
                    <a:pt x="95" y="76"/>
                    <a:pt x="91" y="90"/>
                  </a:cubicBezTo>
                  <a:cubicBezTo>
                    <a:pt x="86" y="104"/>
                    <a:pt x="83" y="108"/>
                    <a:pt x="75" y="119"/>
                  </a:cubicBezTo>
                  <a:cubicBezTo>
                    <a:pt x="67" y="130"/>
                    <a:pt x="60" y="116"/>
                    <a:pt x="53" y="116"/>
                  </a:cubicBezTo>
                  <a:cubicBezTo>
                    <a:pt x="47" y="116"/>
                    <a:pt x="32" y="107"/>
                    <a:pt x="23" y="105"/>
                  </a:cubicBezTo>
                  <a:cubicBezTo>
                    <a:pt x="15" y="103"/>
                    <a:pt x="17" y="110"/>
                    <a:pt x="15" y="117"/>
                  </a:cubicBezTo>
                  <a:cubicBezTo>
                    <a:pt x="13" y="124"/>
                    <a:pt x="20" y="128"/>
                    <a:pt x="17" y="133"/>
                  </a:cubicBezTo>
                  <a:cubicBezTo>
                    <a:pt x="13" y="138"/>
                    <a:pt x="1" y="142"/>
                    <a:pt x="1" y="153"/>
                  </a:cubicBezTo>
                  <a:cubicBezTo>
                    <a:pt x="0" y="164"/>
                    <a:pt x="9" y="161"/>
                    <a:pt x="15" y="164"/>
                  </a:cubicBezTo>
                  <a:cubicBezTo>
                    <a:pt x="20" y="168"/>
                    <a:pt x="17" y="173"/>
                    <a:pt x="20" y="180"/>
                  </a:cubicBezTo>
                  <a:cubicBezTo>
                    <a:pt x="23" y="188"/>
                    <a:pt x="34" y="181"/>
                    <a:pt x="43" y="185"/>
                  </a:cubicBezTo>
                  <a:cubicBezTo>
                    <a:pt x="49" y="188"/>
                    <a:pt x="47" y="193"/>
                    <a:pt x="46" y="201"/>
                  </a:cubicBezTo>
                  <a:cubicBezTo>
                    <a:pt x="50" y="201"/>
                    <a:pt x="54" y="200"/>
                    <a:pt x="60" y="202"/>
                  </a:cubicBezTo>
                  <a:cubicBezTo>
                    <a:pt x="67" y="205"/>
                    <a:pt x="67" y="194"/>
                    <a:pt x="69" y="189"/>
                  </a:cubicBezTo>
                  <a:cubicBezTo>
                    <a:pt x="72" y="184"/>
                    <a:pt x="75" y="183"/>
                    <a:pt x="81" y="184"/>
                  </a:cubicBezTo>
                  <a:cubicBezTo>
                    <a:pt x="86" y="186"/>
                    <a:pt x="89" y="185"/>
                    <a:pt x="93" y="182"/>
                  </a:cubicBezTo>
                  <a:cubicBezTo>
                    <a:pt x="98" y="180"/>
                    <a:pt x="95" y="168"/>
                    <a:pt x="95" y="166"/>
                  </a:cubicBezTo>
                  <a:cubicBezTo>
                    <a:pt x="95" y="164"/>
                    <a:pt x="103" y="164"/>
                    <a:pt x="109" y="168"/>
                  </a:cubicBezTo>
                  <a:cubicBezTo>
                    <a:pt x="115" y="172"/>
                    <a:pt x="113" y="170"/>
                    <a:pt x="121" y="170"/>
                  </a:cubicBezTo>
                  <a:cubicBezTo>
                    <a:pt x="129" y="170"/>
                    <a:pt x="129" y="172"/>
                    <a:pt x="131" y="178"/>
                  </a:cubicBezTo>
                  <a:cubicBezTo>
                    <a:pt x="133" y="183"/>
                    <a:pt x="131" y="190"/>
                    <a:pt x="137" y="191"/>
                  </a:cubicBezTo>
                  <a:cubicBezTo>
                    <a:pt x="144" y="192"/>
                    <a:pt x="144" y="196"/>
                    <a:pt x="148" y="198"/>
                  </a:cubicBezTo>
                  <a:cubicBezTo>
                    <a:pt x="152" y="201"/>
                    <a:pt x="149" y="203"/>
                    <a:pt x="149" y="210"/>
                  </a:cubicBezTo>
                  <a:cubicBezTo>
                    <a:pt x="149" y="216"/>
                    <a:pt x="153" y="212"/>
                    <a:pt x="165" y="214"/>
                  </a:cubicBezTo>
                  <a:cubicBezTo>
                    <a:pt x="176" y="217"/>
                    <a:pt x="167" y="208"/>
                    <a:pt x="167" y="204"/>
                  </a:cubicBezTo>
                  <a:cubicBezTo>
                    <a:pt x="167" y="201"/>
                    <a:pt x="170" y="202"/>
                    <a:pt x="174" y="205"/>
                  </a:cubicBezTo>
                  <a:cubicBezTo>
                    <a:pt x="173" y="203"/>
                    <a:pt x="173" y="202"/>
                    <a:pt x="173" y="200"/>
                  </a:cubicBezTo>
                  <a:cubicBezTo>
                    <a:pt x="173" y="190"/>
                    <a:pt x="172" y="175"/>
                    <a:pt x="173" y="165"/>
                  </a:cubicBezTo>
                  <a:cubicBezTo>
                    <a:pt x="168" y="162"/>
                    <a:pt x="164" y="160"/>
                    <a:pt x="163" y="158"/>
                  </a:cubicBezTo>
                  <a:cubicBezTo>
                    <a:pt x="160" y="156"/>
                    <a:pt x="159" y="142"/>
                    <a:pt x="151" y="138"/>
                  </a:cubicBezTo>
                  <a:cubicBezTo>
                    <a:pt x="144" y="134"/>
                    <a:pt x="143" y="110"/>
                    <a:pt x="139" y="104"/>
                  </a:cubicBezTo>
                  <a:cubicBezTo>
                    <a:pt x="135" y="98"/>
                    <a:pt x="133" y="98"/>
                    <a:pt x="139" y="92"/>
                  </a:cubicBezTo>
                  <a:cubicBezTo>
                    <a:pt x="145" y="86"/>
                    <a:pt x="159" y="86"/>
                    <a:pt x="169" y="86"/>
                  </a:cubicBezTo>
                  <a:cubicBezTo>
                    <a:pt x="179" y="86"/>
                    <a:pt x="181" y="78"/>
                    <a:pt x="186" y="72"/>
                  </a:cubicBezTo>
                  <a:cubicBezTo>
                    <a:pt x="191" y="66"/>
                    <a:pt x="189" y="70"/>
                    <a:pt x="197" y="74"/>
                  </a:cubicBezTo>
                  <a:cubicBezTo>
                    <a:pt x="204" y="79"/>
                    <a:pt x="204" y="62"/>
                    <a:pt x="203" y="51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5" name="Freeform 8611"/>
            <p:cNvSpPr>
              <a:spLocks/>
            </p:cNvSpPr>
            <p:nvPr/>
          </p:nvSpPr>
          <p:spPr bwMode="auto">
            <a:xfrm>
              <a:off x="3030538" y="4951413"/>
              <a:ext cx="288925" cy="473075"/>
            </a:xfrm>
            <a:custGeom>
              <a:avLst/>
              <a:gdLst>
                <a:gd name="T0" fmla="*/ 62 w 152"/>
                <a:gd name="T1" fmla="*/ 310 h 336"/>
                <a:gd name="T2" fmla="*/ 77 w 152"/>
                <a:gd name="T3" fmla="*/ 302 h 336"/>
                <a:gd name="T4" fmla="*/ 82 w 152"/>
                <a:gd name="T5" fmla="*/ 294 h 336"/>
                <a:gd name="T6" fmla="*/ 110 w 152"/>
                <a:gd name="T7" fmla="*/ 288 h 336"/>
                <a:gd name="T8" fmla="*/ 138 w 152"/>
                <a:gd name="T9" fmla="*/ 264 h 336"/>
                <a:gd name="T10" fmla="*/ 143 w 152"/>
                <a:gd name="T11" fmla="*/ 227 h 336"/>
                <a:gd name="T12" fmla="*/ 132 w 152"/>
                <a:gd name="T13" fmla="*/ 216 h 336"/>
                <a:gd name="T14" fmla="*/ 135 w 152"/>
                <a:gd name="T15" fmla="*/ 204 h 336"/>
                <a:gd name="T16" fmla="*/ 140 w 152"/>
                <a:gd name="T17" fmla="*/ 186 h 336"/>
                <a:gd name="T18" fmla="*/ 147 w 152"/>
                <a:gd name="T19" fmla="*/ 156 h 336"/>
                <a:gd name="T20" fmla="*/ 126 w 152"/>
                <a:gd name="T21" fmla="*/ 128 h 336"/>
                <a:gd name="T22" fmla="*/ 130 w 152"/>
                <a:gd name="T23" fmla="*/ 104 h 336"/>
                <a:gd name="T24" fmla="*/ 131 w 152"/>
                <a:gd name="T25" fmla="*/ 86 h 336"/>
                <a:gd name="T26" fmla="*/ 150 w 152"/>
                <a:gd name="T27" fmla="*/ 74 h 336"/>
                <a:gd name="T28" fmla="*/ 146 w 152"/>
                <a:gd name="T29" fmla="*/ 44 h 336"/>
                <a:gd name="T30" fmla="*/ 134 w 152"/>
                <a:gd name="T31" fmla="*/ 34 h 336"/>
                <a:gd name="T32" fmla="*/ 138 w 152"/>
                <a:gd name="T33" fmla="*/ 18 h 336"/>
                <a:gd name="T34" fmla="*/ 146 w 152"/>
                <a:gd name="T35" fmla="*/ 11 h 336"/>
                <a:gd name="T36" fmla="*/ 137 w 152"/>
                <a:gd name="T37" fmla="*/ 0 h 336"/>
                <a:gd name="T38" fmla="*/ 124 w 152"/>
                <a:gd name="T39" fmla="*/ 10 h 336"/>
                <a:gd name="T40" fmla="*/ 106 w 152"/>
                <a:gd name="T41" fmla="*/ 29 h 336"/>
                <a:gd name="T42" fmla="*/ 99 w 152"/>
                <a:gd name="T43" fmla="*/ 20 h 336"/>
                <a:gd name="T44" fmla="*/ 81 w 152"/>
                <a:gd name="T45" fmla="*/ 34 h 336"/>
                <a:gd name="T46" fmla="*/ 66 w 152"/>
                <a:gd name="T47" fmla="*/ 32 h 336"/>
                <a:gd name="T48" fmla="*/ 48 w 152"/>
                <a:gd name="T49" fmla="*/ 62 h 336"/>
                <a:gd name="T50" fmla="*/ 31 w 152"/>
                <a:gd name="T51" fmla="*/ 75 h 336"/>
                <a:gd name="T52" fmla="*/ 20 w 152"/>
                <a:gd name="T53" fmla="*/ 118 h 336"/>
                <a:gd name="T54" fmla="*/ 5 w 152"/>
                <a:gd name="T55" fmla="*/ 146 h 336"/>
                <a:gd name="T56" fmla="*/ 15 w 152"/>
                <a:gd name="T57" fmla="*/ 179 h 336"/>
                <a:gd name="T58" fmla="*/ 9 w 152"/>
                <a:gd name="T59" fmla="*/ 206 h 336"/>
                <a:gd name="T60" fmla="*/ 12 w 152"/>
                <a:gd name="T61" fmla="*/ 238 h 336"/>
                <a:gd name="T62" fmla="*/ 23 w 152"/>
                <a:gd name="T63" fmla="*/ 276 h 336"/>
                <a:gd name="T64" fmla="*/ 12 w 152"/>
                <a:gd name="T65" fmla="*/ 310 h 336"/>
                <a:gd name="T66" fmla="*/ 17 w 152"/>
                <a:gd name="T67" fmla="*/ 336 h 336"/>
                <a:gd name="T68" fmla="*/ 41 w 152"/>
                <a:gd name="T69" fmla="*/ 321 h 336"/>
                <a:gd name="T70" fmla="*/ 62 w 152"/>
                <a:gd name="T71" fmla="*/ 3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2" h="336">
                  <a:moveTo>
                    <a:pt x="62" y="310"/>
                  </a:moveTo>
                  <a:cubicBezTo>
                    <a:pt x="66" y="308"/>
                    <a:pt x="74" y="302"/>
                    <a:pt x="77" y="302"/>
                  </a:cubicBezTo>
                  <a:cubicBezTo>
                    <a:pt x="80" y="302"/>
                    <a:pt x="80" y="298"/>
                    <a:pt x="82" y="294"/>
                  </a:cubicBezTo>
                  <a:cubicBezTo>
                    <a:pt x="83" y="291"/>
                    <a:pt x="103" y="290"/>
                    <a:pt x="110" y="288"/>
                  </a:cubicBezTo>
                  <a:cubicBezTo>
                    <a:pt x="118" y="286"/>
                    <a:pt x="133" y="270"/>
                    <a:pt x="138" y="264"/>
                  </a:cubicBezTo>
                  <a:cubicBezTo>
                    <a:pt x="141" y="259"/>
                    <a:pt x="142" y="238"/>
                    <a:pt x="143" y="227"/>
                  </a:cubicBezTo>
                  <a:cubicBezTo>
                    <a:pt x="138" y="224"/>
                    <a:pt x="134" y="220"/>
                    <a:pt x="132" y="216"/>
                  </a:cubicBezTo>
                  <a:cubicBezTo>
                    <a:pt x="128" y="210"/>
                    <a:pt x="128" y="208"/>
                    <a:pt x="135" y="204"/>
                  </a:cubicBezTo>
                  <a:cubicBezTo>
                    <a:pt x="142" y="200"/>
                    <a:pt x="138" y="195"/>
                    <a:pt x="140" y="186"/>
                  </a:cubicBezTo>
                  <a:cubicBezTo>
                    <a:pt x="141" y="178"/>
                    <a:pt x="146" y="162"/>
                    <a:pt x="147" y="156"/>
                  </a:cubicBezTo>
                  <a:cubicBezTo>
                    <a:pt x="148" y="149"/>
                    <a:pt x="132" y="134"/>
                    <a:pt x="126" y="128"/>
                  </a:cubicBezTo>
                  <a:cubicBezTo>
                    <a:pt x="120" y="123"/>
                    <a:pt x="127" y="110"/>
                    <a:pt x="130" y="104"/>
                  </a:cubicBezTo>
                  <a:cubicBezTo>
                    <a:pt x="134" y="97"/>
                    <a:pt x="128" y="92"/>
                    <a:pt x="131" y="86"/>
                  </a:cubicBezTo>
                  <a:cubicBezTo>
                    <a:pt x="134" y="81"/>
                    <a:pt x="147" y="78"/>
                    <a:pt x="150" y="74"/>
                  </a:cubicBezTo>
                  <a:cubicBezTo>
                    <a:pt x="152" y="69"/>
                    <a:pt x="147" y="47"/>
                    <a:pt x="146" y="44"/>
                  </a:cubicBezTo>
                  <a:cubicBezTo>
                    <a:pt x="146" y="40"/>
                    <a:pt x="137" y="38"/>
                    <a:pt x="134" y="34"/>
                  </a:cubicBezTo>
                  <a:cubicBezTo>
                    <a:pt x="130" y="29"/>
                    <a:pt x="135" y="20"/>
                    <a:pt x="138" y="18"/>
                  </a:cubicBezTo>
                  <a:cubicBezTo>
                    <a:pt x="142" y="16"/>
                    <a:pt x="146" y="14"/>
                    <a:pt x="146" y="11"/>
                  </a:cubicBezTo>
                  <a:cubicBezTo>
                    <a:pt x="146" y="9"/>
                    <a:pt x="141" y="5"/>
                    <a:pt x="137" y="0"/>
                  </a:cubicBezTo>
                  <a:cubicBezTo>
                    <a:pt x="132" y="3"/>
                    <a:pt x="128" y="6"/>
                    <a:pt x="124" y="10"/>
                  </a:cubicBezTo>
                  <a:cubicBezTo>
                    <a:pt x="119" y="15"/>
                    <a:pt x="111" y="34"/>
                    <a:pt x="106" y="29"/>
                  </a:cubicBezTo>
                  <a:cubicBezTo>
                    <a:pt x="102" y="24"/>
                    <a:pt x="103" y="19"/>
                    <a:pt x="99" y="20"/>
                  </a:cubicBezTo>
                  <a:cubicBezTo>
                    <a:pt x="95" y="20"/>
                    <a:pt x="88" y="35"/>
                    <a:pt x="81" y="34"/>
                  </a:cubicBezTo>
                  <a:cubicBezTo>
                    <a:pt x="74" y="32"/>
                    <a:pt x="69" y="28"/>
                    <a:pt x="66" y="32"/>
                  </a:cubicBezTo>
                  <a:cubicBezTo>
                    <a:pt x="64" y="36"/>
                    <a:pt x="52" y="60"/>
                    <a:pt x="48" y="62"/>
                  </a:cubicBezTo>
                  <a:cubicBezTo>
                    <a:pt x="45" y="63"/>
                    <a:pt x="37" y="70"/>
                    <a:pt x="31" y="75"/>
                  </a:cubicBezTo>
                  <a:cubicBezTo>
                    <a:pt x="27" y="88"/>
                    <a:pt x="22" y="106"/>
                    <a:pt x="20" y="118"/>
                  </a:cubicBezTo>
                  <a:cubicBezTo>
                    <a:pt x="16" y="136"/>
                    <a:pt x="10" y="137"/>
                    <a:pt x="5" y="146"/>
                  </a:cubicBezTo>
                  <a:cubicBezTo>
                    <a:pt x="0" y="154"/>
                    <a:pt x="14" y="170"/>
                    <a:pt x="15" y="179"/>
                  </a:cubicBezTo>
                  <a:cubicBezTo>
                    <a:pt x="16" y="188"/>
                    <a:pt x="15" y="196"/>
                    <a:pt x="9" y="206"/>
                  </a:cubicBezTo>
                  <a:cubicBezTo>
                    <a:pt x="3" y="216"/>
                    <a:pt x="13" y="225"/>
                    <a:pt x="12" y="238"/>
                  </a:cubicBezTo>
                  <a:cubicBezTo>
                    <a:pt x="12" y="252"/>
                    <a:pt x="23" y="268"/>
                    <a:pt x="23" y="276"/>
                  </a:cubicBezTo>
                  <a:cubicBezTo>
                    <a:pt x="23" y="284"/>
                    <a:pt x="16" y="300"/>
                    <a:pt x="12" y="310"/>
                  </a:cubicBezTo>
                  <a:cubicBezTo>
                    <a:pt x="10" y="318"/>
                    <a:pt x="13" y="328"/>
                    <a:pt x="17" y="336"/>
                  </a:cubicBezTo>
                  <a:cubicBezTo>
                    <a:pt x="25" y="332"/>
                    <a:pt x="36" y="325"/>
                    <a:pt x="41" y="321"/>
                  </a:cubicBezTo>
                  <a:cubicBezTo>
                    <a:pt x="49" y="315"/>
                    <a:pt x="57" y="313"/>
                    <a:pt x="62" y="310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8612"/>
            <p:cNvSpPr>
              <a:spLocks/>
            </p:cNvSpPr>
            <p:nvPr/>
          </p:nvSpPr>
          <p:spPr bwMode="auto">
            <a:xfrm>
              <a:off x="2936875" y="5511800"/>
              <a:ext cx="614363" cy="322263"/>
            </a:xfrm>
            <a:custGeom>
              <a:avLst/>
              <a:gdLst>
                <a:gd name="T0" fmla="*/ 316 w 325"/>
                <a:gd name="T1" fmla="*/ 124 h 227"/>
                <a:gd name="T2" fmla="*/ 312 w 325"/>
                <a:gd name="T3" fmla="*/ 105 h 227"/>
                <a:gd name="T4" fmla="*/ 315 w 325"/>
                <a:gd name="T5" fmla="*/ 94 h 227"/>
                <a:gd name="T6" fmla="*/ 288 w 325"/>
                <a:gd name="T7" fmla="*/ 82 h 227"/>
                <a:gd name="T8" fmla="*/ 288 w 325"/>
                <a:gd name="T9" fmla="*/ 79 h 227"/>
                <a:gd name="T10" fmla="*/ 281 w 325"/>
                <a:gd name="T11" fmla="*/ 77 h 227"/>
                <a:gd name="T12" fmla="*/ 278 w 325"/>
                <a:gd name="T13" fmla="*/ 72 h 227"/>
                <a:gd name="T14" fmla="*/ 261 w 325"/>
                <a:gd name="T15" fmla="*/ 78 h 227"/>
                <a:gd name="T16" fmla="*/ 239 w 325"/>
                <a:gd name="T17" fmla="*/ 63 h 227"/>
                <a:gd name="T18" fmla="*/ 219 w 325"/>
                <a:gd name="T19" fmla="*/ 59 h 227"/>
                <a:gd name="T20" fmla="*/ 213 w 325"/>
                <a:gd name="T21" fmla="*/ 37 h 227"/>
                <a:gd name="T22" fmla="*/ 194 w 325"/>
                <a:gd name="T23" fmla="*/ 42 h 227"/>
                <a:gd name="T24" fmla="*/ 178 w 325"/>
                <a:gd name="T25" fmla="*/ 38 h 227"/>
                <a:gd name="T26" fmla="*/ 144 w 325"/>
                <a:gd name="T27" fmla="*/ 44 h 227"/>
                <a:gd name="T28" fmla="*/ 118 w 325"/>
                <a:gd name="T29" fmla="*/ 30 h 227"/>
                <a:gd name="T30" fmla="*/ 95 w 325"/>
                <a:gd name="T31" fmla="*/ 0 h 227"/>
                <a:gd name="T32" fmla="*/ 95 w 325"/>
                <a:gd name="T33" fmla="*/ 2 h 227"/>
                <a:gd name="T34" fmla="*/ 88 w 325"/>
                <a:gd name="T35" fmla="*/ 12 h 227"/>
                <a:gd name="T36" fmla="*/ 76 w 325"/>
                <a:gd name="T37" fmla="*/ 5 h 227"/>
                <a:gd name="T38" fmla="*/ 61 w 325"/>
                <a:gd name="T39" fmla="*/ 10 h 227"/>
                <a:gd name="T40" fmla="*/ 38 w 325"/>
                <a:gd name="T41" fmla="*/ 8 h 227"/>
                <a:gd name="T42" fmla="*/ 47 w 325"/>
                <a:gd name="T43" fmla="*/ 15 h 227"/>
                <a:gd name="T44" fmla="*/ 50 w 325"/>
                <a:gd name="T45" fmla="*/ 25 h 227"/>
                <a:gd name="T46" fmla="*/ 68 w 325"/>
                <a:gd name="T47" fmla="*/ 40 h 227"/>
                <a:gd name="T48" fmla="*/ 47 w 325"/>
                <a:gd name="T49" fmla="*/ 43 h 227"/>
                <a:gd name="T50" fmla="*/ 39 w 325"/>
                <a:gd name="T51" fmla="*/ 53 h 227"/>
                <a:gd name="T52" fmla="*/ 43 w 325"/>
                <a:gd name="T53" fmla="*/ 66 h 227"/>
                <a:gd name="T54" fmla="*/ 42 w 325"/>
                <a:gd name="T55" fmla="*/ 86 h 227"/>
                <a:gd name="T56" fmla="*/ 46 w 325"/>
                <a:gd name="T57" fmla="*/ 87 h 227"/>
                <a:gd name="T58" fmla="*/ 59 w 325"/>
                <a:gd name="T59" fmla="*/ 98 h 227"/>
                <a:gd name="T60" fmla="*/ 70 w 325"/>
                <a:gd name="T61" fmla="*/ 113 h 227"/>
                <a:gd name="T62" fmla="*/ 64 w 325"/>
                <a:gd name="T63" fmla="*/ 136 h 227"/>
                <a:gd name="T64" fmla="*/ 53 w 325"/>
                <a:gd name="T65" fmla="*/ 134 h 227"/>
                <a:gd name="T66" fmla="*/ 36 w 325"/>
                <a:gd name="T67" fmla="*/ 148 h 227"/>
                <a:gd name="T68" fmla="*/ 6 w 325"/>
                <a:gd name="T69" fmla="*/ 154 h 227"/>
                <a:gd name="T70" fmla="*/ 6 w 325"/>
                <a:gd name="T71" fmla="*/ 166 h 227"/>
                <a:gd name="T72" fmla="*/ 18 w 325"/>
                <a:gd name="T73" fmla="*/ 200 h 227"/>
                <a:gd name="T74" fmla="*/ 30 w 325"/>
                <a:gd name="T75" fmla="*/ 220 h 227"/>
                <a:gd name="T76" fmla="*/ 40 w 325"/>
                <a:gd name="T77" fmla="*/ 227 h 227"/>
                <a:gd name="T78" fmla="*/ 41 w 325"/>
                <a:gd name="T79" fmla="*/ 222 h 227"/>
                <a:gd name="T80" fmla="*/ 56 w 325"/>
                <a:gd name="T81" fmla="*/ 196 h 227"/>
                <a:gd name="T82" fmla="*/ 78 w 325"/>
                <a:gd name="T83" fmla="*/ 191 h 227"/>
                <a:gd name="T84" fmla="*/ 94 w 325"/>
                <a:gd name="T85" fmla="*/ 188 h 227"/>
                <a:gd name="T86" fmla="*/ 88 w 325"/>
                <a:gd name="T87" fmla="*/ 174 h 227"/>
                <a:gd name="T88" fmla="*/ 121 w 325"/>
                <a:gd name="T89" fmla="*/ 172 h 227"/>
                <a:gd name="T90" fmla="*/ 150 w 325"/>
                <a:gd name="T91" fmla="*/ 178 h 227"/>
                <a:gd name="T92" fmla="*/ 170 w 325"/>
                <a:gd name="T93" fmla="*/ 190 h 227"/>
                <a:gd name="T94" fmla="*/ 190 w 325"/>
                <a:gd name="T95" fmla="*/ 180 h 227"/>
                <a:gd name="T96" fmla="*/ 204 w 325"/>
                <a:gd name="T97" fmla="*/ 192 h 227"/>
                <a:gd name="T98" fmla="*/ 224 w 325"/>
                <a:gd name="T99" fmla="*/ 179 h 227"/>
                <a:gd name="T100" fmla="*/ 228 w 325"/>
                <a:gd name="T101" fmla="*/ 201 h 227"/>
                <a:gd name="T102" fmla="*/ 236 w 325"/>
                <a:gd name="T103" fmla="*/ 209 h 227"/>
                <a:gd name="T104" fmla="*/ 254 w 325"/>
                <a:gd name="T105" fmla="*/ 194 h 227"/>
                <a:gd name="T106" fmla="*/ 273 w 325"/>
                <a:gd name="T107" fmla="*/ 185 h 227"/>
                <a:gd name="T108" fmla="*/ 294 w 325"/>
                <a:gd name="T109" fmla="*/ 174 h 227"/>
                <a:gd name="T110" fmla="*/ 311 w 325"/>
                <a:gd name="T111" fmla="*/ 162 h 227"/>
                <a:gd name="T112" fmla="*/ 323 w 325"/>
                <a:gd name="T113" fmla="*/ 148 h 227"/>
                <a:gd name="T114" fmla="*/ 316 w 325"/>
                <a:gd name="T115" fmla="*/ 12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5" h="227">
                  <a:moveTo>
                    <a:pt x="316" y="124"/>
                  </a:moveTo>
                  <a:cubicBezTo>
                    <a:pt x="315" y="119"/>
                    <a:pt x="311" y="111"/>
                    <a:pt x="312" y="105"/>
                  </a:cubicBezTo>
                  <a:cubicBezTo>
                    <a:pt x="313" y="99"/>
                    <a:pt x="325" y="94"/>
                    <a:pt x="315" y="94"/>
                  </a:cubicBezTo>
                  <a:cubicBezTo>
                    <a:pt x="305" y="94"/>
                    <a:pt x="288" y="82"/>
                    <a:pt x="288" y="82"/>
                  </a:cubicBezTo>
                  <a:cubicBezTo>
                    <a:pt x="288" y="81"/>
                    <a:pt x="288" y="80"/>
                    <a:pt x="288" y="79"/>
                  </a:cubicBezTo>
                  <a:cubicBezTo>
                    <a:pt x="285" y="79"/>
                    <a:pt x="282" y="78"/>
                    <a:pt x="281" y="77"/>
                  </a:cubicBezTo>
                  <a:cubicBezTo>
                    <a:pt x="280" y="74"/>
                    <a:pt x="283" y="67"/>
                    <a:pt x="278" y="72"/>
                  </a:cubicBezTo>
                  <a:cubicBezTo>
                    <a:pt x="274" y="76"/>
                    <a:pt x="270" y="84"/>
                    <a:pt x="261" y="78"/>
                  </a:cubicBezTo>
                  <a:cubicBezTo>
                    <a:pt x="252" y="72"/>
                    <a:pt x="244" y="63"/>
                    <a:pt x="239" y="63"/>
                  </a:cubicBezTo>
                  <a:cubicBezTo>
                    <a:pt x="234" y="63"/>
                    <a:pt x="222" y="64"/>
                    <a:pt x="219" y="59"/>
                  </a:cubicBezTo>
                  <a:cubicBezTo>
                    <a:pt x="216" y="54"/>
                    <a:pt x="221" y="34"/>
                    <a:pt x="213" y="37"/>
                  </a:cubicBezTo>
                  <a:cubicBezTo>
                    <a:pt x="205" y="40"/>
                    <a:pt x="200" y="46"/>
                    <a:pt x="194" y="42"/>
                  </a:cubicBezTo>
                  <a:cubicBezTo>
                    <a:pt x="188" y="39"/>
                    <a:pt x="186" y="36"/>
                    <a:pt x="178" y="38"/>
                  </a:cubicBezTo>
                  <a:cubicBezTo>
                    <a:pt x="170" y="40"/>
                    <a:pt x="151" y="48"/>
                    <a:pt x="144" y="44"/>
                  </a:cubicBezTo>
                  <a:cubicBezTo>
                    <a:pt x="136" y="40"/>
                    <a:pt x="125" y="39"/>
                    <a:pt x="118" y="30"/>
                  </a:cubicBezTo>
                  <a:cubicBezTo>
                    <a:pt x="114" y="24"/>
                    <a:pt x="104" y="10"/>
                    <a:pt x="95" y="0"/>
                  </a:cubicBezTo>
                  <a:cubicBezTo>
                    <a:pt x="95" y="1"/>
                    <a:pt x="95" y="2"/>
                    <a:pt x="95" y="2"/>
                  </a:cubicBezTo>
                  <a:cubicBezTo>
                    <a:pt x="94" y="8"/>
                    <a:pt x="91" y="9"/>
                    <a:pt x="88" y="12"/>
                  </a:cubicBezTo>
                  <a:cubicBezTo>
                    <a:pt x="84" y="14"/>
                    <a:pt x="80" y="6"/>
                    <a:pt x="76" y="5"/>
                  </a:cubicBezTo>
                  <a:cubicBezTo>
                    <a:pt x="72" y="4"/>
                    <a:pt x="66" y="10"/>
                    <a:pt x="61" y="10"/>
                  </a:cubicBezTo>
                  <a:cubicBezTo>
                    <a:pt x="56" y="10"/>
                    <a:pt x="44" y="4"/>
                    <a:pt x="38" y="8"/>
                  </a:cubicBezTo>
                  <a:cubicBezTo>
                    <a:pt x="32" y="12"/>
                    <a:pt x="41" y="11"/>
                    <a:pt x="47" y="15"/>
                  </a:cubicBezTo>
                  <a:cubicBezTo>
                    <a:pt x="53" y="19"/>
                    <a:pt x="48" y="21"/>
                    <a:pt x="50" y="25"/>
                  </a:cubicBezTo>
                  <a:cubicBezTo>
                    <a:pt x="52" y="29"/>
                    <a:pt x="68" y="36"/>
                    <a:pt x="68" y="40"/>
                  </a:cubicBezTo>
                  <a:cubicBezTo>
                    <a:pt x="68" y="43"/>
                    <a:pt x="56" y="40"/>
                    <a:pt x="47" y="43"/>
                  </a:cubicBezTo>
                  <a:cubicBezTo>
                    <a:pt x="38" y="46"/>
                    <a:pt x="40" y="50"/>
                    <a:pt x="39" y="53"/>
                  </a:cubicBezTo>
                  <a:cubicBezTo>
                    <a:pt x="38" y="56"/>
                    <a:pt x="41" y="61"/>
                    <a:pt x="43" y="66"/>
                  </a:cubicBezTo>
                  <a:cubicBezTo>
                    <a:pt x="44" y="70"/>
                    <a:pt x="43" y="77"/>
                    <a:pt x="42" y="86"/>
                  </a:cubicBezTo>
                  <a:cubicBezTo>
                    <a:pt x="43" y="86"/>
                    <a:pt x="44" y="86"/>
                    <a:pt x="46" y="87"/>
                  </a:cubicBezTo>
                  <a:cubicBezTo>
                    <a:pt x="52" y="92"/>
                    <a:pt x="52" y="95"/>
                    <a:pt x="59" y="98"/>
                  </a:cubicBezTo>
                  <a:cubicBezTo>
                    <a:pt x="66" y="100"/>
                    <a:pt x="70" y="102"/>
                    <a:pt x="70" y="113"/>
                  </a:cubicBezTo>
                  <a:cubicBezTo>
                    <a:pt x="71" y="124"/>
                    <a:pt x="71" y="141"/>
                    <a:pt x="64" y="136"/>
                  </a:cubicBezTo>
                  <a:cubicBezTo>
                    <a:pt x="56" y="132"/>
                    <a:pt x="58" y="128"/>
                    <a:pt x="53" y="134"/>
                  </a:cubicBezTo>
                  <a:cubicBezTo>
                    <a:pt x="48" y="140"/>
                    <a:pt x="46" y="148"/>
                    <a:pt x="36" y="148"/>
                  </a:cubicBezTo>
                  <a:cubicBezTo>
                    <a:pt x="26" y="148"/>
                    <a:pt x="12" y="148"/>
                    <a:pt x="6" y="154"/>
                  </a:cubicBezTo>
                  <a:cubicBezTo>
                    <a:pt x="0" y="160"/>
                    <a:pt x="2" y="160"/>
                    <a:pt x="6" y="166"/>
                  </a:cubicBezTo>
                  <a:cubicBezTo>
                    <a:pt x="10" y="172"/>
                    <a:pt x="11" y="196"/>
                    <a:pt x="18" y="200"/>
                  </a:cubicBezTo>
                  <a:cubicBezTo>
                    <a:pt x="26" y="204"/>
                    <a:pt x="27" y="218"/>
                    <a:pt x="30" y="220"/>
                  </a:cubicBezTo>
                  <a:cubicBezTo>
                    <a:pt x="31" y="222"/>
                    <a:pt x="35" y="224"/>
                    <a:pt x="40" y="227"/>
                  </a:cubicBezTo>
                  <a:cubicBezTo>
                    <a:pt x="40" y="225"/>
                    <a:pt x="41" y="223"/>
                    <a:pt x="41" y="222"/>
                  </a:cubicBezTo>
                  <a:cubicBezTo>
                    <a:pt x="44" y="212"/>
                    <a:pt x="44" y="202"/>
                    <a:pt x="56" y="196"/>
                  </a:cubicBezTo>
                  <a:cubicBezTo>
                    <a:pt x="68" y="191"/>
                    <a:pt x="68" y="188"/>
                    <a:pt x="78" y="191"/>
                  </a:cubicBezTo>
                  <a:cubicBezTo>
                    <a:pt x="87" y="194"/>
                    <a:pt x="96" y="194"/>
                    <a:pt x="94" y="188"/>
                  </a:cubicBezTo>
                  <a:cubicBezTo>
                    <a:pt x="92" y="182"/>
                    <a:pt x="79" y="177"/>
                    <a:pt x="88" y="174"/>
                  </a:cubicBezTo>
                  <a:cubicBezTo>
                    <a:pt x="98" y="172"/>
                    <a:pt x="112" y="170"/>
                    <a:pt x="121" y="172"/>
                  </a:cubicBezTo>
                  <a:cubicBezTo>
                    <a:pt x="130" y="175"/>
                    <a:pt x="142" y="174"/>
                    <a:pt x="150" y="178"/>
                  </a:cubicBezTo>
                  <a:cubicBezTo>
                    <a:pt x="159" y="181"/>
                    <a:pt x="164" y="192"/>
                    <a:pt x="170" y="190"/>
                  </a:cubicBezTo>
                  <a:cubicBezTo>
                    <a:pt x="176" y="187"/>
                    <a:pt x="188" y="175"/>
                    <a:pt x="190" y="180"/>
                  </a:cubicBezTo>
                  <a:cubicBezTo>
                    <a:pt x="192" y="186"/>
                    <a:pt x="197" y="198"/>
                    <a:pt x="204" y="192"/>
                  </a:cubicBezTo>
                  <a:cubicBezTo>
                    <a:pt x="212" y="187"/>
                    <a:pt x="219" y="173"/>
                    <a:pt x="224" y="179"/>
                  </a:cubicBezTo>
                  <a:cubicBezTo>
                    <a:pt x="230" y="185"/>
                    <a:pt x="226" y="196"/>
                    <a:pt x="228" y="201"/>
                  </a:cubicBezTo>
                  <a:cubicBezTo>
                    <a:pt x="229" y="204"/>
                    <a:pt x="230" y="208"/>
                    <a:pt x="236" y="209"/>
                  </a:cubicBezTo>
                  <a:cubicBezTo>
                    <a:pt x="237" y="204"/>
                    <a:pt x="253" y="195"/>
                    <a:pt x="254" y="194"/>
                  </a:cubicBezTo>
                  <a:cubicBezTo>
                    <a:pt x="256" y="192"/>
                    <a:pt x="267" y="190"/>
                    <a:pt x="273" y="185"/>
                  </a:cubicBezTo>
                  <a:cubicBezTo>
                    <a:pt x="279" y="180"/>
                    <a:pt x="290" y="174"/>
                    <a:pt x="294" y="174"/>
                  </a:cubicBezTo>
                  <a:cubicBezTo>
                    <a:pt x="297" y="173"/>
                    <a:pt x="304" y="160"/>
                    <a:pt x="311" y="162"/>
                  </a:cubicBezTo>
                  <a:cubicBezTo>
                    <a:pt x="318" y="164"/>
                    <a:pt x="323" y="157"/>
                    <a:pt x="323" y="148"/>
                  </a:cubicBezTo>
                  <a:cubicBezTo>
                    <a:pt x="323" y="139"/>
                    <a:pt x="317" y="129"/>
                    <a:pt x="316" y="124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7" name="Freeform 8613"/>
            <p:cNvSpPr>
              <a:spLocks/>
            </p:cNvSpPr>
            <p:nvPr/>
          </p:nvSpPr>
          <p:spPr bwMode="auto">
            <a:xfrm>
              <a:off x="3062288" y="5270500"/>
              <a:ext cx="481012" cy="361950"/>
            </a:xfrm>
            <a:custGeom>
              <a:avLst/>
              <a:gdLst>
                <a:gd name="T0" fmla="*/ 77 w 253"/>
                <a:gd name="T1" fmla="*/ 216 h 256"/>
                <a:gd name="T2" fmla="*/ 111 w 253"/>
                <a:gd name="T3" fmla="*/ 210 h 256"/>
                <a:gd name="T4" fmla="*/ 127 w 253"/>
                <a:gd name="T5" fmla="*/ 214 h 256"/>
                <a:gd name="T6" fmla="*/ 146 w 253"/>
                <a:gd name="T7" fmla="*/ 209 h 256"/>
                <a:gd name="T8" fmla="*/ 152 w 253"/>
                <a:gd name="T9" fmla="*/ 231 h 256"/>
                <a:gd name="T10" fmla="*/ 172 w 253"/>
                <a:gd name="T11" fmla="*/ 235 h 256"/>
                <a:gd name="T12" fmla="*/ 194 w 253"/>
                <a:gd name="T13" fmla="*/ 250 h 256"/>
                <a:gd name="T14" fmla="*/ 211 w 253"/>
                <a:gd name="T15" fmla="*/ 244 h 256"/>
                <a:gd name="T16" fmla="*/ 214 w 253"/>
                <a:gd name="T17" fmla="*/ 249 h 256"/>
                <a:gd name="T18" fmla="*/ 221 w 253"/>
                <a:gd name="T19" fmla="*/ 251 h 256"/>
                <a:gd name="T20" fmla="*/ 237 w 253"/>
                <a:gd name="T21" fmla="*/ 229 h 256"/>
                <a:gd name="T22" fmla="*/ 240 w 253"/>
                <a:gd name="T23" fmla="*/ 199 h 256"/>
                <a:gd name="T24" fmla="*/ 231 w 253"/>
                <a:gd name="T25" fmla="*/ 193 h 256"/>
                <a:gd name="T26" fmla="*/ 213 w 253"/>
                <a:gd name="T27" fmla="*/ 190 h 256"/>
                <a:gd name="T28" fmla="*/ 195 w 253"/>
                <a:gd name="T29" fmla="*/ 174 h 256"/>
                <a:gd name="T30" fmla="*/ 203 w 253"/>
                <a:gd name="T31" fmla="*/ 165 h 256"/>
                <a:gd name="T32" fmla="*/ 210 w 253"/>
                <a:gd name="T33" fmla="*/ 139 h 256"/>
                <a:gd name="T34" fmla="*/ 214 w 253"/>
                <a:gd name="T35" fmla="*/ 118 h 256"/>
                <a:gd name="T36" fmla="*/ 226 w 253"/>
                <a:gd name="T37" fmla="*/ 114 h 256"/>
                <a:gd name="T38" fmla="*/ 240 w 253"/>
                <a:gd name="T39" fmla="*/ 120 h 256"/>
                <a:gd name="T40" fmla="*/ 253 w 253"/>
                <a:gd name="T41" fmla="*/ 110 h 256"/>
                <a:gd name="T42" fmla="*/ 245 w 253"/>
                <a:gd name="T43" fmla="*/ 96 h 256"/>
                <a:gd name="T44" fmla="*/ 233 w 253"/>
                <a:gd name="T45" fmla="*/ 84 h 256"/>
                <a:gd name="T46" fmla="*/ 215 w 253"/>
                <a:gd name="T47" fmla="*/ 83 h 256"/>
                <a:gd name="T48" fmla="*/ 188 w 253"/>
                <a:gd name="T49" fmla="*/ 66 h 256"/>
                <a:gd name="T50" fmla="*/ 178 w 253"/>
                <a:gd name="T51" fmla="*/ 58 h 256"/>
                <a:gd name="T52" fmla="*/ 192 w 253"/>
                <a:gd name="T53" fmla="*/ 37 h 256"/>
                <a:gd name="T54" fmla="*/ 209 w 253"/>
                <a:gd name="T55" fmla="*/ 8 h 256"/>
                <a:gd name="T56" fmla="*/ 195 w 253"/>
                <a:gd name="T57" fmla="*/ 18 h 256"/>
                <a:gd name="T58" fmla="*/ 196 w 253"/>
                <a:gd name="T59" fmla="*/ 10 h 256"/>
                <a:gd name="T60" fmla="*/ 185 w 253"/>
                <a:gd name="T61" fmla="*/ 5 h 256"/>
                <a:gd name="T62" fmla="*/ 177 w 253"/>
                <a:gd name="T63" fmla="*/ 11 h 256"/>
                <a:gd name="T64" fmla="*/ 169 w 253"/>
                <a:gd name="T65" fmla="*/ 8 h 256"/>
                <a:gd name="T66" fmla="*/ 140 w 253"/>
                <a:gd name="T67" fmla="*/ 6 h 256"/>
                <a:gd name="T68" fmla="*/ 126 w 253"/>
                <a:gd name="T69" fmla="*/ 1 h 256"/>
                <a:gd name="T70" fmla="*/ 121 w 253"/>
                <a:gd name="T71" fmla="*/ 38 h 256"/>
                <a:gd name="T72" fmla="*/ 93 w 253"/>
                <a:gd name="T73" fmla="*/ 62 h 256"/>
                <a:gd name="T74" fmla="*/ 65 w 253"/>
                <a:gd name="T75" fmla="*/ 68 h 256"/>
                <a:gd name="T76" fmla="*/ 60 w 253"/>
                <a:gd name="T77" fmla="*/ 76 h 256"/>
                <a:gd name="T78" fmla="*/ 45 w 253"/>
                <a:gd name="T79" fmla="*/ 84 h 256"/>
                <a:gd name="T80" fmla="*/ 24 w 253"/>
                <a:gd name="T81" fmla="*/ 95 h 256"/>
                <a:gd name="T82" fmla="*/ 0 w 253"/>
                <a:gd name="T83" fmla="*/ 110 h 256"/>
                <a:gd name="T84" fmla="*/ 2 w 253"/>
                <a:gd name="T85" fmla="*/ 115 h 256"/>
                <a:gd name="T86" fmla="*/ 12 w 253"/>
                <a:gd name="T87" fmla="*/ 147 h 256"/>
                <a:gd name="T88" fmla="*/ 25 w 253"/>
                <a:gd name="T89" fmla="*/ 159 h 256"/>
                <a:gd name="T90" fmla="*/ 28 w 253"/>
                <a:gd name="T91" fmla="*/ 172 h 256"/>
                <a:gd name="T92" fmla="*/ 51 w 253"/>
                <a:gd name="T93" fmla="*/ 202 h 256"/>
                <a:gd name="T94" fmla="*/ 77 w 253"/>
                <a:gd name="T95" fmla="*/ 2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3" h="256">
                  <a:moveTo>
                    <a:pt x="77" y="216"/>
                  </a:moveTo>
                  <a:cubicBezTo>
                    <a:pt x="84" y="220"/>
                    <a:pt x="103" y="212"/>
                    <a:pt x="111" y="210"/>
                  </a:cubicBezTo>
                  <a:cubicBezTo>
                    <a:pt x="119" y="208"/>
                    <a:pt x="121" y="211"/>
                    <a:pt x="127" y="214"/>
                  </a:cubicBezTo>
                  <a:cubicBezTo>
                    <a:pt x="133" y="218"/>
                    <a:pt x="138" y="212"/>
                    <a:pt x="146" y="209"/>
                  </a:cubicBezTo>
                  <a:cubicBezTo>
                    <a:pt x="154" y="206"/>
                    <a:pt x="149" y="226"/>
                    <a:pt x="152" y="231"/>
                  </a:cubicBezTo>
                  <a:cubicBezTo>
                    <a:pt x="155" y="236"/>
                    <a:pt x="167" y="235"/>
                    <a:pt x="172" y="235"/>
                  </a:cubicBezTo>
                  <a:cubicBezTo>
                    <a:pt x="177" y="235"/>
                    <a:pt x="185" y="244"/>
                    <a:pt x="194" y="250"/>
                  </a:cubicBezTo>
                  <a:cubicBezTo>
                    <a:pt x="203" y="256"/>
                    <a:pt x="207" y="248"/>
                    <a:pt x="211" y="244"/>
                  </a:cubicBezTo>
                  <a:cubicBezTo>
                    <a:pt x="216" y="239"/>
                    <a:pt x="213" y="246"/>
                    <a:pt x="214" y="249"/>
                  </a:cubicBezTo>
                  <a:cubicBezTo>
                    <a:pt x="215" y="250"/>
                    <a:pt x="218" y="251"/>
                    <a:pt x="221" y="251"/>
                  </a:cubicBezTo>
                  <a:cubicBezTo>
                    <a:pt x="223" y="232"/>
                    <a:pt x="233" y="229"/>
                    <a:pt x="237" y="229"/>
                  </a:cubicBezTo>
                  <a:cubicBezTo>
                    <a:pt x="241" y="229"/>
                    <a:pt x="240" y="205"/>
                    <a:pt x="240" y="199"/>
                  </a:cubicBezTo>
                  <a:cubicBezTo>
                    <a:pt x="240" y="193"/>
                    <a:pt x="236" y="189"/>
                    <a:pt x="231" y="193"/>
                  </a:cubicBezTo>
                  <a:cubicBezTo>
                    <a:pt x="226" y="197"/>
                    <a:pt x="217" y="192"/>
                    <a:pt x="213" y="190"/>
                  </a:cubicBezTo>
                  <a:cubicBezTo>
                    <a:pt x="209" y="188"/>
                    <a:pt x="201" y="177"/>
                    <a:pt x="195" y="174"/>
                  </a:cubicBezTo>
                  <a:cubicBezTo>
                    <a:pt x="189" y="171"/>
                    <a:pt x="196" y="165"/>
                    <a:pt x="203" y="165"/>
                  </a:cubicBezTo>
                  <a:cubicBezTo>
                    <a:pt x="210" y="165"/>
                    <a:pt x="206" y="141"/>
                    <a:pt x="210" y="139"/>
                  </a:cubicBezTo>
                  <a:cubicBezTo>
                    <a:pt x="214" y="137"/>
                    <a:pt x="213" y="123"/>
                    <a:pt x="214" y="118"/>
                  </a:cubicBezTo>
                  <a:cubicBezTo>
                    <a:pt x="215" y="113"/>
                    <a:pt x="226" y="114"/>
                    <a:pt x="226" y="114"/>
                  </a:cubicBezTo>
                  <a:cubicBezTo>
                    <a:pt x="226" y="114"/>
                    <a:pt x="237" y="120"/>
                    <a:pt x="240" y="120"/>
                  </a:cubicBezTo>
                  <a:cubicBezTo>
                    <a:pt x="243" y="120"/>
                    <a:pt x="253" y="113"/>
                    <a:pt x="253" y="110"/>
                  </a:cubicBezTo>
                  <a:cubicBezTo>
                    <a:pt x="253" y="107"/>
                    <a:pt x="251" y="98"/>
                    <a:pt x="245" y="96"/>
                  </a:cubicBezTo>
                  <a:cubicBezTo>
                    <a:pt x="239" y="94"/>
                    <a:pt x="233" y="84"/>
                    <a:pt x="233" y="84"/>
                  </a:cubicBezTo>
                  <a:cubicBezTo>
                    <a:pt x="233" y="84"/>
                    <a:pt x="219" y="83"/>
                    <a:pt x="215" y="83"/>
                  </a:cubicBezTo>
                  <a:cubicBezTo>
                    <a:pt x="211" y="83"/>
                    <a:pt x="196" y="71"/>
                    <a:pt x="188" y="66"/>
                  </a:cubicBezTo>
                  <a:cubicBezTo>
                    <a:pt x="180" y="61"/>
                    <a:pt x="178" y="62"/>
                    <a:pt x="178" y="58"/>
                  </a:cubicBezTo>
                  <a:cubicBezTo>
                    <a:pt x="178" y="54"/>
                    <a:pt x="186" y="41"/>
                    <a:pt x="192" y="37"/>
                  </a:cubicBezTo>
                  <a:cubicBezTo>
                    <a:pt x="198" y="33"/>
                    <a:pt x="209" y="12"/>
                    <a:pt x="209" y="8"/>
                  </a:cubicBezTo>
                  <a:cubicBezTo>
                    <a:pt x="209" y="4"/>
                    <a:pt x="195" y="18"/>
                    <a:pt x="195" y="18"/>
                  </a:cubicBezTo>
                  <a:cubicBezTo>
                    <a:pt x="195" y="18"/>
                    <a:pt x="195" y="14"/>
                    <a:pt x="196" y="10"/>
                  </a:cubicBezTo>
                  <a:cubicBezTo>
                    <a:pt x="193" y="10"/>
                    <a:pt x="189" y="8"/>
                    <a:pt x="185" y="5"/>
                  </a:cubicBezTo>
                  <a:cubicBezTo>
                    <a:pt x="178" y="0"/>
                    <a:pt x="181" y="7"/>
                    <a:pt x="177" y="11"/>
                  </a:cubicBezTo>
                  <a:cubicBezTo>
                    <a:pt x="174" y="15"/>
                    <a:pt x="177" y="6"/>
                    <a:pt x="169" y="8"/>
                  </a:cubicBezTo>
                  <a:cubicBezTo>
                    <a:pt x="162" y="9"/>
                    <a:pt x="153" y="7"/>
                    <a:pt x="140" y="6"/>
                  </a:cubicBezTo>
                  <a:cubicBezTo>
                    <a:pt x="134" y="5"/>
                    <a:pt x="130" y="3"/>
                    <a:pt x="126" y="1"/>
                  </a:cubicBezTo>
                  <a:cubicBezTo>
                    <a:pt x="125" y="12"/>
                    <a:pt x="124" y="33"/>
                    <a:pt x="121" y="38"/>
                  </a:cubicBezTo>
                  <a:cubicBezTo>
                    <a:pt x="116" y="44"/>
                    <a:pt x="101" y="60"/>
                    <a:pt x="93" y="62"/>
                  </a:cubicBezTo>
                  <a:cubicBezTo>
                    <a:pt x="86" y="64"/>
                    <a:pt x="66" y="65"/>
                    <a:pt x="65" y="68"/>
                  </a:cubicBezTo>
                  <a:cubicBezTo>
                    <a:pt x="63" y="72"/>
                    <a:pt x="63" y="76"/>
                    <a:pt x="60" y="76"/>
                  </a:cubicBezTo>
                  <a:cubicBezTo>
                    <a:pt x="57" y="76"/>
                    <a:pt x="49" y="82"/>
                    <a:pt x="45" y="84"/>
                  </a:cubicBezTo>
                  <a:cubicBezTo>
                    <a:pt x="40" y="87"/>
                    <a:pt x="32" y="89"/>
                    <a:pt x="24" y="95"/>
                  </a:cubicBezTo>
                  <a:cubicBezTo>
                    <a:pt x="19" y="99"/>
                    <a:pt x="8" y="106"/>
                    <a:pt x="0" y="110"/>
                  </a:cubicBezTo>
                  <a:cubicBezTo>
                    <a:pt x="1" y="112"/>
                    <a:pt x="1" y="113"/>
                    <a:pt x="2" y="115"/>
                  </a:cubicBezTo>
                  <a:cubicBezTo>
                    <a:pt x="5" y="123"/>
                    <a:pt x="7" y="139"/>
                    <a:pt x="12" y="147"/>
                  </a:cubicBezTo>
                  <a:cubicBezTo>
                    <a:pt x="17" y="155"/>
                    <a:pt x="17" y="153"/>
                    <a:pt x="25" y="159"/>
                  </a:cubicBezTo>
                  <a:cubicBezTo>
                    <a:pt x="32" y="164"/>
                    <a:pt x="30" y="168"/>
                    <a:pt x="28" y="172"/>
                  </a:cubicBezTo>
                  <a:cubicBezTo>
                    <a:pt x="37" y="182"/>
                    <a:pt x="47" y="196"/>
                    <a:pt x="51" y="202"/>
                  </a:cubicBezTo>
                  <a:cubicBezTo>
                    <a:pt x="58" y="211"/>
                    <a:pt x="69" y="212"/>
                    <a:pt x="77" y="216"/>
                  </a:cubicBezTo>
                  <a:close/>
                </a:path>
              </a:pathLst>
            </a:custGeom>
            <a:solidFill>
              <a:srgbClr val="00FF00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8" name="Freeform 8614"/>
            <p:cNvSpPr>
              <a:spLocks/>
            </p:cNvSpPr>
            <p:nvPr/>
          </p:nvSpPr>
          <p:spPr bwMode="auto">
            <a:xfrm>
              <a:off x="3427413" y="6318250"/>
              <a:ext cx="19050" cy="14288"/>
            </a:xfrm>
            <a:custGeom>
              <a:avLst/>
              <a:gdLst>
                <a:gd name="T0" fmla="*/ 8 w 10"/>
                <a:gd name="T1" fmla="*/ 3 h 11"/>
                <a:gd name="T2" fmla="*/ 2 w 10"/>
                <a:gd name="T3" fmla="*/ 10 h 11"/>
                <a:gd name="T4" fmla="*/ 8 w 10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8" y="3"/>
                  </a:moveTo>
                  <a:cubicBezTo>
                    <a:pt x="7" y="0"/>
                    <a:pt x="0" y="8"/>
                    <a:pt x="2" y="10"/>
                  </a:cubicBezTo>
                  <a:cubicBezTo>
                    <a:pt x="4" y="11"/>
                    <a:pt x="10" y="6"/>
                    <a:pt x="8" y="3"/>
                  </a:cubicBezTo>
                  <a:close/>
                </a:path>
              </a:pathLst>
            </a:custGeom>
            <a:solidFill>
              <a:srgbClr val="CCFFFF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9" name="Line 8615"/>
            <p:cNvSpPr>
              <a:spLocks noChangeShapeType="1"/>
            </p:cNvSpPr>
            <p:nvPr/>
          </p:nvSpPr>
          <p:spPr bwMode="auto">
            <a:xfrm>
              <a:off x="2809875" y="4354513"/>
              <a:ext cx="650875" cy="6223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0" name="Line 8618"/>
            <p:cNvSpPr>
              <a:spLocks noChangeShapeType="1"/>
            </p:cNvSpPr>
            <p:nvPr/>
          </p:nvSpPr>
          <p:spPr bwMode="auto">
            <a:xfrm flipH="1">
              <a:off x="3290888" y="4837113"/>
              <a:ext cx="1039812" cy="59690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1" name="Line 8626"/>
            <p:cNvSpPr>
              <a:spLocks noChangeShapeType="1"/>
            </p:cNvSpPr>
            <p:nvPr/>
          </p:nvSpPr>
          <p:spPr bwMode="auto">
            <a:xfrm flipH="1">
              <a:off x="3290888" y="4879975"/>
              <a:ext cx="963612" cy="55403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2" name="Line 8631"/>
            <p:cNvSpPr>
              <a:spLocks noChangeShapeType="1"/>
            </p:cNvSpPr>
            <p:nvPr/>
          </p:nvSpPr>
          <p:spPr bwMode="auto">
            <a:xfrm flipH="1">
              <a:off x="3290888" y="4826000"/>
              <a:ext cx="1058862" cy="60801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3" name="Line 8637"/>
            <p:cNvSpPr>
              <a:spLocks noChangeShapeType="1"/>
            </p:cNvSpPr>
            <p:nvPr/>
          </p:nvSpPr>
          <p:spPr bwMode="auto">
            <a:xfrm flipH="1">
              <a:off x="3290888" y="4876800"/>
              <a:ext cx="969962" cy="55721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4" name="Line 8644"/>
            <p:cNvSpPr>
              <a:spLocks noChangeShapeType="1"/>
            </p:cNvSpPr>
            <p:nvPr/>
          </p:nvSpPr>
          <p:spPr bwMode="auto">
            <a:xfrm flipH="1">
              <a:off x="3290888" y="4867275"/>
              <a:ext cx="985837" cy="566738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5" name="Line 8646"/>
            <p:cNvSpPr>
              <a:spLocks noChangeShapeType="1"/>
            </p:cNvSpPr>
            <p:nvPr/>
          </p:nvSpPr>
          <p:spPr bwMode="auto">
            <a:xfrm flipH="1" flipV="1">
              <a:off x="3892550" y="5794375"/>
              <a:ext cx="392113" cy="6889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6" name="Line 8647"/>
            <p:cNvSpPr>
              <a:spLocks noChangeShapeType="1"/>
            </p:cNvSpPr>
            <p:nvPr/>
          </p:nvSpPr>
          <p:spPr bwMode="auto">
            <a:xfrm flipH="1" flipV="1">
              <a:off x="3967163" y="5597525"/>
              <a:ext cx="342900" cy="52387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7" name="Line 8648"/>
            <p:cNvSpPr>
              <a:spLocks noChangeShapeType="1"/>
            </p:cNvSpPr>
            <p:nvPr/>
          </p:nvSpPr>
          <p:spPr bwMode="auto">
            <a:xfrm flipH="1" flipV="1">
              <a:off x="3786188" y="5429250"/>
              <a:ext cx="666750" cy="2619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8" name="Line 8649"/>
            <p:cNvSpPr>
              <a:spLocks noChangeShapeType="1"/>
            </p:cNvSpPr>
            <p:nvPr/>
          </p:nvSpPr>
          <p:spPr bwMode="auto">
            <a:xfrm flipH="1">
              <a:off x="3721100" y="5162550"/>
              <a:ext cx="795338" cy="1095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9" name="Line 8652"/>
            <p:cNvSpPr>
              <a:spLocks noChangeShapeType="1"/>
            </p:cNvSpPr>
            <p:nvPr/>
          </p:nvSpPr>
          <p:spPr bwMode="auto">
            <a:xfrm flipH="1">
              <a:off x="3290888" y="4830763"/>
              <a:ext cx="1050925" cy="6032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0" name="Text Box 8656"/>
            <p:cNvSpPr txBox="1">
              <a:spLocks noChangeArrowheads="1"/>
            </p:cNvSpPr>
            <p:nvPr/>
          </p:nvSpPr>
          <p:spPr bwMode="auto">
            <a:xfrm>
              <a:off x="2506663" y="4149725"/>
              <a:ext cx="549275" cy="29686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ja-JP" altLang="en-US" sz="90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北京市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8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1" name="Text Box 8658"/>
            <p:cNvSpPr txBox="1">
              <a:spLocks noChangeArrowheads="1"/>
            </p:cNvSpPr>
            <p:nvPr/>
          </p:nvSpPr>
          <p:spPr bwMode="auto">
            <a:xfrm>
              <a:off x="4259263" y="6248400"/>
              <a:ext cx="549275" cy="298450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浙江省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6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2" name="Text Box 8659"/>
            <p:cNvSpPr txBox="1">
              <a:spLocks noChangeArrowheads="1"/>
            </p:cNvSpPr>
            <p:nvPr/>
          </p:nvSpPr>
          <p:spPr bwMode="auto">
            <a:xfrm>
              <a:off x="4254500" y="5146675"/>
              <a:ext cx="550863" cy="29686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ja-JP" altLang="en-US" sz="90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山东省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3" name="Text Box 8660"/>
            <p:cNvSpPr txBox="1">
              <a:spLocks noChangeArrowheads="1"/>
            </p:cNvSpPr>
            <p:nvPr/>
          </p:nvSpPr>
          <p:spPr bwMode="auto">
            <a:xfrm>
              <a:off x="4265613" y="5881688"/>
              <a:ext cx="550862" cy="296862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ja-JP" altLang="en-US" sz="90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上海市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17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4" name="Text Box 8661"/>
            <p:cNvSpPr txBox="1">
              <a:spLocks noChangeArrowheads="1"/>
            </p:cNvSpPr>
            <p:nvPr/>
          </p:nvSpPr>
          <p:spPr bwMode="auto">
            <a:xfrm>
              <a:off x="4254500" y="5514975"/>
              <a:ext cx="550863" cy="29686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ja-JP" altLang="en-US" sz="90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江苏省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13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5" name="Line 8665"/>
            <p:cNvSpPr>
              <a:spLocks noChangeShapeType="1"/>
            </p:cNvSpPr>
            <p:nvPr/>
          </p:nvSpPr>
          <p:spPr bwMode="auto">
            <a:xfrm>
              <a:off x="3443288" y="4251325"/>
              <a:ext cx="88900" cy="7794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6" name="Text Box 8657"/>
            <p:cNvSpPr txBox="1">
              <a:spLocks noChangeArrowheads="1"/>
            </p:cNvSpPr>
            <p:nvPr/>
          </p:nvSpPr>
          <p:spPr bwMode="auto">
            <a:xfrm>
              <a:off x="3087688" y="4157663"/>
              <a:ext cx="550862" cy="29686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ja-JP" altLang="en-US" sz="90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天津市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7" name="Line 8576"/>
            <p:cNvSpPr>
              <a:spLocks noChangeShapeType="1"/>
            </p:cNvSpPr>
            <p:nvPr/>
          </p:nvSpPr>
          <p:spPr bwMode="auto">
            <a:xfrm flipH="1" flipV="1">
              <a:off x="3827463" y="6042025"/>
              <a:ext cx="107950" cy="5667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8" name="Text Box 8654"/>
            <p:cNvSpPr txBox="1">
              <a:spLocks noChangeArrowheads="1"/>
            </p:cNvSpPr>
            <p:nvPr/>
          </p:nvSpPr>
          <p:spPr bwMode="auto">
            <a:xfrm>
              <a:off x="3638550" y="6467475"/>
              <a:ext cx="549275" cy="29686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福建省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59" name="Line 8666"/>
            <p:cNvSpPr>
              <a:spLocks noChangeShapeType="1"/>
            </p:cNvSpPr>
            <p:nvPr/>
          </p:nvSpPr>
          <p:spPr bwMode="auto">
            <a:xfrm flipV="1">
              <a:off x="3322638" y="6181725"/>
              <a:ext cx="131762" cy="3111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0" name="Line 8667"/>
            <p:cNvSpPr>
              <a:spLocks noChangeShapeType="1"/>
            </p:cNvSpPr>
            <p:nvPr/>
          </p:nvSpPr>
          <p:spPr bwMode="auto">
            <a:xfrm flipH="1">
              <a:off x="3935413" y="4083050"/>
              <a:ext cx="411162" cy="65722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1" name="Text Box 8662"/>
            <p:cNvSpPr txBox="1">
              <a:spLocks noChangeArrowheads="1"/>
            </p:cNvSpPr>
            <p:nvPr/>
          </p:nvSpPr>
          <p:spPr bwMode="auto">
            <a:xfrm>
              <a:off x="4254500" y="4044950"/>
              <a:ext cx="550863" cy="29686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ja-JP" altLang="en-US" sz="90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辽宁省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11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2" name="Line 8668"/>
            <p:cNvSpPr>
              <a:spLocks noChangeShapeType="1"/>
            </p:cNvSpPr>
            <p:nvPr/>
          </p:nvSpPr>
          <p:spPr bwMode="auto">
            <a:xfrm flipH="1">
              <a:off x="3624263" y="4579938"/>
              <a:ext cx="671512" cy="3825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3" name="Text Box 8663"/>
            <p:cNvSpPr txBox="1">
              <a:spLocks noChangeArrowheads="1"/>
            </p:cNvSpPr>
            <p:nvPr/>
          </p:nvSpPr>
          <p:spPr bwMode="auto">
            <a:xfrm>
              <a:off x="4254500" y="4411663"/>
              <a:ext cx="550863" cy="29686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ja-JP" altLang="en-US" sz="90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河北省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4" name="Text Box 8664"/>
            <p:cNvSpPr txBox="1">
              <a:spLocks noChangeArrowheads="1"/>
            </p:cNvSpPr>
            <p:nvPr/>
          </p:nvSpPr>
          <p:spPr bwMode="auto">
            <a:xfrm>
              <a:off x="4254500" y="4779963"/>
              <a:ext cx="550863" cy="29686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ja-JP" altLang="en-US" sz="90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河南省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5" name="Text Box 8655"/>
            <p:cNvSpPr txBox="1">
              <a:spLocks noChangeArrowheads="1"/>
            </p:cNvSpPr>
            <p:nvPr/>
          </p:nvSpPr>
          <p:spPr bwMode="auto">
            <a:xfrm>
              <a:off x="3038475" y="6467475"/>
              <a:ext cx="549275" cy="296863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ja-JP" altLang="en-US" sz="90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广东省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16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6" name="Line 8652"/>
            <p:cNvSpPr>
              <a:spLocks noChangeShapeType="1"/>
            </p:cNvSpPr>
            <p:nvPr/>
          </p:nvSpPr>
          <p:spPr bwMode="auto">
            <a:xfrm flipV="1">
              <a:off x="1974850" y="5705473"/>
              <a:ext cx="962025" cy="7933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zh-CN" altLang="en-US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67" name="Text Box 8353"/>
            <p:cNvSpPr txBox="1">
              <a:spLocks noChangeArrowheads="1"/>
            </p:cNvSpPr>
            <p:nvPr/>
          </p:nvSpPr>
          <p:spPr bwMode="auto">
            <a:xfrm>
              <a:off x="1705578" y="6457950"/>
              <a:ext cx="522287" cy="292100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3465" tIns="0" rIns="13465" bIns="0" anchor="ctr">
              <a:noAutofit/>
            </a:bodyPr>
            <a:lstStyle>
              <a:lvl1pPr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342900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684213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025525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1366838" algn="l" defTabSz="684213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18240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2812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27384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195638" defTabSz="684213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ja-JP" altLang="en-US" sz="900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重庆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ja-JP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1</a:t>
              </a:r>
              <a:r>
                <a:rPr lang="ja-JP" altLang="en-US" sz="900" smtClean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家公司</a:t>
              </a:r>
              <a:endParaRPr lang="zh-CN" altLang="en-US" sz="9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68" name="Text Box 8260"/>
          <p:cNvSpPr txBox="1">
            <a:spLocks noChangeArrowheads="1"/>
          </p:cNvSpPr>
          <p:nvPr/>
        </p:nvSpPr>
        <p:spPr bwMode="auto">
          <a:xfrm>
            <a:off x="390300" y="3496598"/>
            <a:ext cx="96340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41313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684213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025525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368425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1825625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282825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2740025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197225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lang="en-US" altLang="ja-JP" sz="90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※截止到16</a:t>
            </a:r>
            <a:r>
              <a:rPr lang="ja-JP" altLang="en-US" sz="90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</a:t>
            </a:r>
            <a:r>
              <a:rPr lang="en-US" altLang="ja-JP" sz="90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ja-JP" altLang="en-US" sz="90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月末　</a:t>
            </a:r>
          </a:p>
        </p:txBody>
      </p:sp>
      <p:sp>
        <p:nvSpPr>
          <p:cNvPr id="69" name="Text Box 9134"/>
          <p:cNvSpPr txBox="1">
            <a:spLocks noChangeArrowheads="1"/>
          </p:cNvSpPr>
          <p:nvPr/>
        </p:nvSpPr>
        <p:spPr bwMode="auto">
          <a:xfrm>
            <a:off x="272480" y="908720"/>
            <a:ext cx="12407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41313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684213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025525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368425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1825625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282825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2740025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197225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r>
              <a:rPr kumimoji="0" lang="ja-JP" altLang="en-US" sz="16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＜事业概况＞</a:t>
            </a:r>
            <a:endParaRPr kumimoji="0" lang="zh-CN" altLang="en-US" sz="1600" b="1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0" name="Text Box 8353"/>
          <p:cNvSpPr txBox="1">
            <a:spLocks noChangeArrowheads="1"/>
          </p:cNvSpPr>
          <p:nvPr/>
        </p:nvSpPr>
        <p:spPr bwMode="auto">
          <a:xfrm>
            <a:off x="5059902" y="5394424"/>
            <a:ext cx="918102" cy="530292"/>
          </a:xfrm>
          <a:prstGeom prst="rect">
            <a:avLst/>
          </a:prstGeom>
          <a:solidFill>
            <a:srgbClr val="0066FF"/>
          </a:solidFill>
          <a:ln w="9525" algn="ctr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465" tIns="0" rIns="13465" bIns="0" anchor="ctr">
            <a:noAutofit/>
          </a:bodyPr>
          <a:lstStyle>
            <a:lvl1pPr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42900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684213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025525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1366838" algn="l" defTabSz="684213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1824038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281238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2738438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195638" defTabSz="684213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ja-JP" altLang="en-US" sz="9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香港</a:t>
            </a:r>
            <a:endParaRPr lang="zh-CN" altLang="en-US" sz="9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</a:pPr>
            <a:r>
              <a:rPr lang="en-US" altLang="ja-JP" sz="90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ja-JP" altLang="en-US" sz="90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家公司</a:t>
            </a:r>
            <a:endParaRPr lang="zh-CN" altLang="en-US" sz="9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71" name="表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32173"/>
              </p:ext>
            </p:extLst>
          </p:nvPr>
        </p:nvGraphicFramePr>
        <p:xfrm>
          <a:off x="416496" y="1224082"/>
          <a:ext cx="25202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1149503"/>
                <a:gridCol w="1162497"/>
              </a:tblGrid>
              <a:tr h="206533">
                <a:tc gridSpan="2"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销售额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9,626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亿日元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533">
                <a:tc gridSpan="2"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员工人数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59,814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人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533">
                <a:tc rowSpan="5">
                  <a:txBody>
                    <a:bodyPr/>
                    <a:lstStyle/>
                    <a:p>
                      <a:endParaRPr kumimoji="1" lang="ja-JP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统括公司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家公司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533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制造公司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64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家公司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533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销售公司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家公司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533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R&amp;D（研发）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家公司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533">
                <a:tc v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其他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家公司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533">
                <a:tc gridSpan="2"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公司数合计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88</a:t>
                      </a:r>
                      <a:r>
                        <a:rPr kumimoji="1" lang="ja-JP" altLang="en-US" sz="1200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家公司</a:t>
                      </a:r>
                      <a:endParaRPr kumimoji="1" lang="zh-CN" altLang="en-US" sz="1200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2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295275" y="-55563"/>
            <a:ext cx="95760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支持发展亚太经合组织名单中的54种</a:t>
            </a:r>
            <a:r>
              <a:rPr lang="zh-CN" altLang="en-US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环境产</a:t>
            </a:r>
            <a:r>
              <a:rPr lang="en-US" altLang="ja-JP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品</a:t>
            </a:r>
            <a:endParaRPr lang="zh-CN" altLang="en-US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268" name="Rectangle 39"/>
          <p:cNvSpPr>
            <a:spLocks noChangeArrowheads="1"/>
          </p:cNvSpPr>
          <p:nvPr/>
        </p:nvSpPr>
        <p:spPr bwMode="auto">
          <a:xfrm>
            <a:off x="108000" y="540000"/>
            <a:ext cx="791595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t">
            <a:noAutofit/>
          </a:bodyPr>
          <a:lstStyle>
            <a:lvl1pPr marL="355600" indent="-355600" eaLnBrk="0" hangingPunct="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360000" indent="-3600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²"/>
            </a:pP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WTO EGA谈判基于亚太经合组织的54种</a:t>
            </a:r>
            <a:r>
              <a:rPr lang="zh-CN" altLang="en-US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环境产品</a:t>
            </a:r>
            <a:r>
              <a:rPr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，讨论要添加到54</a:t>
            </a:r>
            <a:r>
              <a:rPr lang="zh-CN" altLang="en-US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种</a:t>
            </a:r>
            <a:r>
              <a:rPr lang="zh-CN" altLang="en-US" dirty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产</a:t>
            </a:r>
            <a:r>
              <a:rPr lang="en-US" altLang="ja-JP" dirty="0" err="1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品中的具体产品</a:t>
            </a:r>
            <a:endParaRPr lang="zh-CN" altLang="ja-JP" dirty="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187787" y="1844824"/>
            <a:ext cx="9508594" cy="4355337"/>
            <a:chOff x="128463" y="620688"/>
            <a:chExt cx="9721081" cy="5761625"/>
          </a:xfrm>
        </p:grpSpPr>
        <p:sp>
          <p:nvSpPr>
            <p:cNvPr id="143" name="角丸四角形 142"/>
            <p:cNvSpPr/>
            <p:nvPr/>
          </p:nvSpPr>
          <p:spPr>
            <a:xfrm>
              <a:off x="128463" y="2640838"/>
              <a:ext cx="4906038" cy="1952584"/>
            </a:xfrm>
            <a:prstGeom prst="roundRect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199330" y="2442878"/>
              <a:ext cx="3254874" cy="85502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lIns="108000" rIns="108000" rtlCol="0">
              <a:noAutofit/>
            </a:bodyPr>
            <a:lstStyle/>
            <a:p>
              <a:pPr marL="257175" marR="0" lvl="0" indent="-257175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2.可再生能源系统的稳定化，</a:t>
              </a:r>
              <a:br>
                <a:rPr kumimoji="0" lang="en-US" altLang="ja-JP" sz="1800" b="1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</a:br>
              <a:r>
                <a:rPr kumimoji="0" lang="en-US" altLang="ja-JP" sz="1800" b="1" i="0" u="none" strike="noStrike" cap="none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废热发电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26" name="Picture 4" descr="http://www.nikkan.co.jp/dennavi/images/20120618qtka-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014" y="2918418"/>
              <a:ext cx="1177744" cy="743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4" descr="Solar_cell : Solar Panel with green grass and beautiful blue sky Stock Photo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420" y="807139"/>
              <a:ext cx="1134673" cy="76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6" descr="Wind Turbine : Wind Turbines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278" y="1598937"/>
              <a:ext cx="1134672" cy="75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19" descr="http://www.navida.ne.jp/snavi/newimg/3270_1/img1_b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3341" y="3703527"/>
              <a:ext cx="1201211" cy="803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8" name="Picture 4" descr="キルンストーカ炉イメージ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542" y="5514791"/>
              <a:ext cx="802988" cy="821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8" descr="PS3-6H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666" y="4806887"/>
              <a:ext cx="982401" cy="799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10" descr="液体フィルター（ハウジング＋バッグフィルター）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2767" y="813851"/>
              <a:ext cx="698745" cy="786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12" descr="排ガス浄化装置デオサーモ（VOC・悪臭の分解除去）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9749" y="3263344"/>
              <a:ext cx="1544007" cy="1027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8" descr="http://eko.co.jp/images/v5505/1317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0841" y="4678076"/>
              <a:ext cx="944687" cy="944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2" descr="http://www.fujielectric.co.jp/products/instruments/products/anlz_gas/images/ZFG/ZFG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3739" y="5626288"/>
              <a:ext cx="719781" cy="65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テキスト ボックス 133"/>
            <p:cNvSpPr txBox="1"/>
            <p:nvPr/>
          </p:nvSpPr>
          <p:spPr>
            <a:xfrm>
              <a:off x="148784" y="1076235"/>
              <a:ext cx="3549882" cy="13598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光伏板、组件及面板</a:t>
              </a:r>
            </a:p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风力发电机组</a:t>
              </a:r>
              <a:r>
                <a:rPr sz="1600" dirty="0" smtClean="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 </a:t>
              </a:r>
              <a:r>
                <a:rPr kumimoji="0" lang="en-US" altLang="ja-JP" sz="1600" b="0" i="0" u="none" strike="noStrike" cap="none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和风力涡轮叶片和轮毂等</a:t>
              </a:r>
              <a:r>
                <a:rPr kumimoji="0" lang="en-US" altLang="ja-JP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。</a:t>
              </a: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147802" y="3308481"/>
              <a:ext cx="4226294" cy="10993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功率超过5,000</a:t>
              </a:r>
              <a:r>
                <a:rPr kumimoji="0" lang="en-US" altLang="zh-CN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KW</a:t>
              </a:r>
              <a:r>
                <a:rPr sz="1600" dirty="0" err="1" smtClean="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的燃气轮机</a:t>
              </a:r>
              <a:endParaRPr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输出超过750</a:t>
              </a:r>
              <a:r>
                <a:rPr kumimoji="0" lang="en-US" altLang="zh-CN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KVA</a:t>
              </a:r>
              <a:r>
                <a:rPr sz="1600" dirty="0" err="1" smtClean="0"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的交流发电机</a:t>
              </a:r>
              <a:endParaRPr sz="1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锅炉部件等</a:t>
              </a:r>
              <a:endParaRPr kumimoji="0" lang="en-US" altLang="ja-JP" sz="1600" b="0" i="0" u="none" strike="noStrike" cap="none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36" name="テキスト ボックス 135"/>
            <p:cNvSpPr txBox="1"/>
            <p:nvPr/>
          </p:nvSpPr>
          <p:spPr>
            <a:xfrm>
              <a:off x="147802" y="5169866"/>
              <a:ext cx="3616899" cy="10993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用于回收的粉碎机或研磨机</a:t>
              </a:r>
            </a:p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焚化炉及其部件等</a:t>
              </a: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5193110" y="1116182"/>
              <a:ext cx="3267061" cy="1099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液体过滤</a:t>
              </a:r>
              <a:r>
                <a:rPr kumimoji="0" lang="zh-CN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机</a:t>
              </a:r>
              <a:r>
                <a:rPr kumimoji="0" lang="en-US" altLang="ja-JP" sz="1600" b="0" i="0" u="none" strike="noStrike" cap="none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或净化机械和设备及其零部件</a:t>
              </a:r>
              <a:endParaRPr kumimoji="0" lang="en-US" altLang="ja-JP" sz="1600" b="0" i="0" u="none" strike="noStrike" cap="none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污泥干燥机等</a:t>
              </a: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　</a:t>
              </a:r>
              <a:endParaRPr kumimoji="0" lang="zh-CN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pic>
          <p:nvPicPr>
            <p:cNvPr id="138" name="Picture 6" descr="http://www.kagakukogyonippo.com/headline/2011/09/21/%E6%97%A5%E9%89%84%E7%92%B0%E5%A2%83%E3%82%A8%E3%83%B3%E3%82%B8.JPG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2077" y="1610043"/>
              <a:ext cx="1013451" cy="745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テキスト ボックス 138"/>
            <p:cNvSpPr txBox="1"/>
            <p:nvPr/>
          </p:nvSpPr>
          <p:spPr>
            <a:xfrm>
              <a:off x="5193109" y="3171925"/>
              <a:ext cx="2604506" cy="10993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气体过滤或净化机械和装置等</a:t>
              </a:r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5193109" y="5138741"/>
              <a:ext cx="4029777" cy="1099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 </a:t>
              </a:r>
              <a:r>
                <a:rPr kumimoji="0" lang="en-US" altLang="ja-JP" sz="1600" b="0" i="0" u="none" strike="noStrike" cap="none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空气污染排放监测系统及其部件</a:t>
              </a:r>
              <a:endParaRPr kumimoji="0" lang="en-US" altLang="ja-JP" sz="1600" b="0" i="0" u="none" strike="noStrike" cap="none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  <a:p>
              <a:pPr marL="209550" marR="0" lvl="0" indent="-2095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・</a:t>
              </a:r>
              <a:r>
                <a:rPr kumimoji="0" lang="en-US" altLang="ja-JP" sz="1600" b="0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 废气测定系统等</a:t>
              </a:r>
            </a:p>
          </p:txBody>
        </p:sp>
        <p:sp>
          <p:nvSpPr>
            <p:cNvPr id="141" name="角丸四角形 140"/>
            <p:cNvSpPr/>
            <p:nvPr/>
          </p:nvSpPr>
          <p:spPr>
            <a:xfrm>
              <a:off x="128464" y="757034"/>
              <a:ext cx="4896544" cy="1652257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199329" y="640298"/>
              <a:ext cx="1756921" cy="48858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lIns="108000" rIns="10800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1.可再生能源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5" name="角丸四角形 144"/>
            <p:cNvSpPr/>
            <p:nvPr/>
          </p:nvSpPr>
          <p:spPr>
            <a:xfrm>
              <a:off x="128463" y="4776374"/>
              <a:ext cx="4906038" cy="1588069"/>
            </a:xfrm>
            <a:prstGeom prst="round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199329" y="4695694"/>
              <a:ext cx="1340828" cy="48858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square" lIns="108000" rIns="10800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3.回收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7" name="角丸四角形 146"/>
            <p:cNvSpPr/>
            <p:nvPr/>
          </p:nvSpPr>
          <p:spPr>
            <a:xfrm>
              <a:off x="5169024" y="764704"/>
              <a:ext cx="4680520" cy="1652257"/>
            </a:xfrm>
            <a:prstGeom prst="round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5230502" y="620688"/>
              <a:ext cx="1264860" cy="48858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4.水处理</a:t>
              </a:r>
            </a:p>
          </p:txBody>
        </p:sp>
        <p:sp>
          <p:nvSpPr>
            <p:cNvPr id="149" name="角丸四角形 148"/>
            <p:cNvSpPr/>
            <p:nvPr/>
          </p:nvSpPr>
          <p:spPr>
            <a:xfrm>
              <a:off x="5169024" y="2640838"/>
              <a:ext cx="4680520" cy="1952584"/>
            </a:xfrm>
            <a:prstGeom prst="roundRect">
              <a:avLst/>
            </a:prstGeom>
            <a:noFill/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50" name="テキスト ボックス 149"/>
            <p:cNvSpPr txBox="1"/>
            <p:nvPr/>
          </p:nvSpPr>
          <p:spPr>
            <a:xfrm>
              <a:off x="5230502" y="2518033"/>
              <a:ext cx="1977495" cy="48858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5.预防空气污染</a:t>
              </a:r>
            </a:p>
          </p:txBody>
        </p:sp>
        <p:sp>
          <p:nvSpPr>
            <p:cNvPr id="151" name="角丸四角形 150"/>
            <p:cNvSpPr/>
            <p:nvPr/>
          </p:nvSpPr>
          <p:spPr>
            <a:xfrm>
              <a:off x="5169024" y="4791672"/>
              <a:ext cx="4680520" cy="1590641"/>
            </a:xfrm>
            <a:prstGeom prst="roundRect">
              <a:avLst/>
            </a:prstGeom>
            <a:noFill/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5230502" y="4670642"/>
              <a:ext cx="1596138" cy="48858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cap="none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imHei" panose="02010609060101010101" pitchFamily="49" charset="-122"/>
                  <a:ea typeface="SimHei" panose="02010609060101010101" pitchFamily="49" charset="-122"/>
                  <a:cs typeface="Arial" panose="020B0604020202020204" pitchFamily="34" charset="0"/>
                </a:rPr>
                <a:t>6.环境监控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917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Text Box 57"/>
          <p:cNvSpPr txBox="1">
            <a:spLocks noChangeArrowheads="1"/>
          </p:cNvSpPr>
          <p:nvPr/>
        </p:nvSpPr>
        <p:spPr bwMode="auto">
          <a:xfrm>
            <a:off x="4376936" y="6492701"/>
            <a:ext cx="456776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ja-JP" sz="15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* 国际能源署（IEA）能源技术展望 2014</a:t>
            </a:r>
            <a:endParaRPr lang="zh-CN" altLang="ja-JP" sz="15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02" name="Rectangle 87"/>
          <p:cNvSpPr>
            <a:spLocks noChangeArrowheads="1"/>
          </p:cNvSpPr>
          <p:nvPr/>
        </p:nvSpPr>
        <p:spPr bwMode="auto">
          <a:xfrm>
            <a:off x="0" y="0"/>
            <a:ext cx="990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en-US" altLang="ja-JP" sz="24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在IEA的方案中降低二氧化碳CO</a:t>
            </a:r>
            <a:r>
              <a:rPr lang="en-US" altLang="ja-JP" sz="18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排放量的技术*</a:t>
            </a: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108000" y="540000"/>
            <a:ext cx="968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marL="365125" indent="-365125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360000" indent="-360000" eaLnBrk="1" hangingPunct="1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²"/>
            </a:pP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能源效率：在建立低碳社会方面作出最大贡献的技术</a:t>
            </a:r>
            <a:endParaRPr lang="zh-CN" altLang="ja-JP" dirty="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27" y="1615152"/>
            <a:ext cx="9563387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563696" y="1600068"/>
            <a:ext cx="3672408" cy="33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CN" altLang="en-US" sz="2000" b="1" dirty="0">
                <a:solidFill>
                  <a:srgbClr val="3366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全球二氧化碳排放预测</a:t>
            </a:r>
            <a:endParaRPr kumimoji="1" lang="ja-JP" altLang="en-US" sz="2000" b="1" dirty="0">
              <a:solidFill>
                <a:srgbClr val="3366CC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0552" y="1997277"/>
            <a:ext cx="410128" cy="164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（二氧化碳排放）</a:t>
            </a:r>
            <a:endParaRPr kumimoji="1" lang="ja-JP" altLang="en-US" sz="16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4864" y="2104564"/>
            <a:ext cx="3476048" cy="47335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假设自</a:t>
            </a:r>
            <a:r>
              <a:rPr lang="en-US" altLang="zh-CN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2011</a:t>
            </a:r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年起未采</a:t>
            </a:r>
            <a:r>
              <a:rPr lang="zh-CN" altLang="en-US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取行动</a:t>
            </a:r>
            <a:endParaRPr lang="en-US" altLang="zh-CN" sz="1600" dirty="0" smtClean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550</a:t>
            </a:r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亿吨）</a:t>
            </a:r>
            <a:endParaRPr kumimoji="1" lang="ja-JP" altLang="en-US" sz="16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84864" y="3062948"/>
            <a:ext cx="1963880" cy="47335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2011</a:t>
            </a:r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年排</a:t>
            </a:r>
            <a:r>
              <a:rPr lang="zh-CN" altLang="en-US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放量</a:t>
            </a:r>
            <a:endParaRPr lang="en-US" altLang="zh-CN" sz="1600" dirty="0" smtClean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340</a:t>
            </a:r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亿吨）</a:t>
            </a:r>
            <a:endParaRPr kumimoji="1" lang="ja-JP" altLang="en-US" sz="16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20536" y="2987120"/>
            <a:ext cx="1503400" cy="11202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zh-CN" altLang="en-US" sz="1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峰值和</a:t>
            </a:r>
            <a:r>
              <a:rPr lang="zh-CN" altLang="en-US" sz="18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下降</a:t>
            </a:r>
            <a:endParaRPr lang="en-US" altLang="zh-CN" sz="1800" b="1" dirty="0" smtClean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ja-JP" altLang="en-US" sz="12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zh-CN" altLang="en-US" sz="12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从增长转</a:t>
            </a:r>
            <a:r>
              <a:rPr lang="zh-CN" altLang="en-US" sz="12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向</a:t>
            </a:r>
            <a:r>
              <a:rPr lang="zh-CN" altLang="en-US" sz="12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下降</a:t>
            </a:r>
            <a:r>
              <a:rPr lang="ja-JP" altLang="en-US" sz="12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kumimoji="1" lang="ja-JP" altLang="en-US" sz="1200" b="1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rot="-180000">
            <a:off x="3728863" y="3811888"/>
            <a:ext cx="507240" cy="360000"/>
          </a:xfrm>
          <a:prstGeom prst="line">
            <a:avLst/>
          </a:pr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072680" y="4015162"/>
            <a:ext cx="1420496" cy="56011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18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新兴经济体</a:t>
            </a:r>
            <a:endParaRPr kumimoji="1" lang="ja-JP" altLang="en-US" sz="1800" b="1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810976" y="5147360"/>
            <a:ext cx="2439888" cy="504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下降</a:t>
            </a:r>
            <a:r>
              <a:rPr lang="en-US" altLang="zh-CN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Symbol"/>
              </a:rPr>
              <a:t></a:t>
            </a:r>
            <a:r>
              <a:rPr lang="en-US" altLang="zh-CN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C- 2</a:t>
            </a:r>
            <a:r>
              <a:rPr lang="en-US" altLang="zh-CN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Symbol"/>
              </a:rPr>
              <a:t></a:t>
            </a:r>
            <a:r>
              <a:rPr lang="en-US" altLang="zh-CN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zh-CN" altLang="en-US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方案</a:t>
            </a:r>
            <a:endParaRPr lang="en-US" altLang="zh-CN" sz="1600" dirty="0" smtClean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1600" dirty="0" smtClean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150</a:t>
            </a:r>
            <a:r>
              <a:rPr lang="zh-CN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亿吨）</a:t>
            </a:r>
            <a:endParaRPr kumimoji="1" lang="ja-JP" altLang="en-US" sz="16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32520" y="5108212"/>
            <a:ext cx="1296144" cy="67774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18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发达经济体</a:t>
            </a:r>
            <a:endParaRPr kumimoji="1" lang="ja-JP" altLang="en-US" sz="1800" b="1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713426" y="2281068"/>
            <a:ext cx="504000" cy="217506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zh-CN" altLang="en-US" sz="18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需要减少</a:t>
            </a:r>
            <a:r>
              <a:rPr lang="en-US" altLang="zh-CN" sz="1800" b="1" u="sng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400</a:t>
            </a:r>
            <a:r>
              <a:rPr lang="zh-CN" altLang="en-US" sz="1800" b="1" u="sng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亿吨</a:t>
            </a:r>
            <a:endParaRPr kumimoji="1" lang="ja-JP" altLang="en-US" sz="1800" b="1" u="sng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129060" y="1833687"/>
            <a:ext cx="2508305" cy="33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000" b="1" dirty="0">
                <a:solidFill>
                  <a:srgbClr val="3366CC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技术</a:t>
            </a:r>
            <a:endParaRPr kumimoji="1" lang="ja-JP" altLang="en-US" sz="2000" b="1" dirty="0">
              <a:solidFill>
                <a:srgbClr val="3366CC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93422"/>
              </p:ext>
            </p:extLst>
          </p:nvPr>
        </p:nvGraphicFramePr>
        <p:xfrm>
          <a:off x="6465168" y="2185200"/>
          <a:ext cx="3213538" cy="27872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  <a:gridCol w="2493458"/>
              </a:tblGrid>
              <a:tr h="5367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38%</a:t>
                      </a:r>
                      <a:endParaRPr kumimoji="1" lang="ja-JP" altLang="en-US" b="1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能源效率</a:t>
                      </a:r>
                      <a:endParaRPr kumimoji="1" lang="ja-JP" altLang="en-US" b="1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67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28%</a:t>
                      </a:r>
                      <a:endParaRPr kumimoji="1" lang="ja-JP" altLang="en-US" b="1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可再生能源</a:t>
                      </a:r>
                      <a:endParaRPr kumimoji="1" lang="ja-JP" altLang="en-US" b="1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5367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17%</a:t>
                      </a:r>
                      <a:endParaRPr kumimoji="1" lang="ja-JP" altLang="en-US" b="1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二氧化碳捕获与封存</a:t>
                      </a:r>
                      <a:r>
                        <a:rPr kumimoji="1" lang="en-US" altLang="zh-CN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/>
                      </a:r>
                      <a:br>
                        <a:rPr kumimoji="1" lang="en-US" altLang="zh-CN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</a:br>
                      <a:r>
                        <a:rPr kumimoji="1" lang="zh-CN" altLang="en-US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技术</a:t>
                      </a:r>
                      <a:r>
                        <a:rPr kumimoji="1" lang="zh-CN" altLang="en-US" sz="1400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zh-CN" sz="1400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CCS</a:t>
                      </a:r>
                      <a:r>
                        <a:rPr kumimoji="1" lang="zh-CN" altLang="en-US" sz="1400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）</a:t>
                      </a:r>
                      <a:endParaRPr kumimoji="1" lang="ja-JP" altLang="en-US" sz="1100" b="1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67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  6%</a:t>
                      </a:r>
                      <a:endParaRPr kumimoji="1" lang="ja-JP" altLang="en-US" b="1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核能</a:t>
                      </a:r>
                      <a:endParaRPr kumimoji="1" lang="ja-JP" altLang="en-US" b="1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53679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10%</a:t>
                      </a:r>
                      <a:endParaRPr kumimoji="1" lang="ja-JP" altLang="en-US" b="1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CN" altLang="en-US" b="1" dirty="0" smtClean="0"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化石燃料切换</a:t>
                      </a:r>
                      <a:endParaRPr kumimoji="1" lang="ja-JP" altLang="en-US" b="1" dirty="0">
                        <a:latin typeface="Arial" panose="020B0604020202020204" pitchFamily="34" charset="0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円/楕円 19"/>
          <p:cNvSpPr/>
          <p:nvPr/>
        </p:nvSpPr>
        <p:spPr>
          <a:xfrm>
            <a:off x="7200000" y="2748248"/>
            <a:ext cx="2484000" cy="468000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7185248" y="2221256"/>
            <a:ext cx="2484000" cy="468000"/>
          </a:xfrm>
          <a:prstGeom prst="ellipse">
            <a:avLst/>
          </a:prstGeom>
          <a:noFill/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921784" y="5109314"/>
            <a:ext cx="3567720" cy="331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18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二氧化碳排放量</a:t>
            </a:r>
            <a:endParaRPr kumimoji="1" lang="ja-JP" altLang="en-US" sz="18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040148" y="5494384"/>
            <a:ext cx="1368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能耗</a:t>
            </a:r>
            <a:endParaRPr kumimoji="1" lang="ja-JP" altLang="en-US" sz="16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8059176" y="5504923"/>
            <a:ext cx="1368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排放系数</a:t>
            </a:r>
            <a:endParaRPr kumimoji="1" lang="ja-JP" altLang="en-US" sz="16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4972936" y="6188135"/>
            <a:ext cx="702000" cy="213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（年）</a:t>
            </a:r>
            <a:endParaRPr kumimoji="1" lang="ja-JP" altLang="en-US" sz="1400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 rot="-2760000">
            <a:off x="3648029" y="2962548"/>
            <a:ext cx="288000" cy="71223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8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21" name="Group 5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3268172"/>
              </p:ext>
            </p:extLst>
          </p:nvPr>
        </p:nvGraphicFramePr>
        <p:xfrm>
          <a:off x="110951" y="1340769"/>
          <a:ext cx="9684000" cy="4979520"/>
        </p:xfrm>
        <a:graphic>
          <a:graphicData uri="http://schemas.openxmlformats.org/drawingml/2006/table">
            <a:tbl>
              <a:tblPr/>
              <a:tblGrid>
                <a:gridCol w="3228000"/>
                <a:gridCol w="3228000"/>
                <a:gridCol w="3228000"/>
              </a:tblGrid>
              <a:tr h="212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LED 照明设备</a:t>
                      </a:r>
                    </a:p>
                  </a:txBody>
                  <a:tcPr marL="99060" marR="990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altLang="ja-JP" sz="20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变频空调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altLang="ja-JP" sz="20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变频冰箱</a:t>
                      </a:r>
                      <a:endParaRPr kumimoji="1" lang="zh-CN" altLang="ja-JP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HS:854370</a:t>
                      </a:r>
                      <a:r>
                        <a:rPr kumimoji="1" lang="ja-JP" altLang="en-US" sz="12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kumimoji="1" lang="en-US" altLang="ja-JP" sz="1200" b="0" i="0" u="none" strike="noStrike" cap="non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所应用的其他类别</a:t>
                      </a:r>
                      <a:r>
                        <a:rPr kumimoji="1" lang="ja-JP" altLang="en-US" sz="12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）</a:t>
                      </a:r>
                      <a:endParaRPr kumimoji="1" lang="en-US" altLang="ja-JP" sz="1200" b="0" i="0" u="none" strike="noStrike" cap="none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HS:841510 等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HS:841821 等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热泵式热水器</a:t>
                      </a:r>
                    </a:p>
                  </a:txBody>
                  <a:tcPr marL="99060" marR="990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家用燃料电池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b="1" i="0" u="none" strike="noStrike" cap="none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蓄</a:t>
                      </a:r>
                      <a:r>
                        <a:rPr kumimoji="1" lang="en-US" altLang="ja-JP" sz="2000" b="1" i="0" u="none" strike="noStrike" cap="none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能系统</a:t>
                      </a:r>
                      <a:endParaRPr kumimoji="1" lang="en-US" altLang="ja-JP" sz="2000" b="1" i="0" u="none" strike="noStrike" cap="none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HS:841861 等</a:t>
                      </a:r>
                    </a:p>
                  </a:txBody>
                  <a:tcPr marL="99060" marR="99060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HS:850161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cap="non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imHei" panose="02010609060101010101" pitchFamily="49" charset="-122"/>
                          <a:ea typeface="SimHei" panose="02010609060101010101" pitchFamily="49" charset="-122"/>
                          <a:cs typeface="Arial" panose="020B0604020202020204" pitchFamily="34" charset="0"/>
                        </a:rPr>
                        <a:t>HS:850760 等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2" name="Picture 16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4" r="3716"/>
          <a:stretch/>
        </p:blipFill>
        <p:spPr bwMode="auto">
          <a:xfrm>
            <a:off x="8769512" y="1636747"/>
            <a:ext cx="792000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66" descr="LDA7D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93" y="1772816"/>
            <a:ext cx="828269" cy="136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9" name="Rectangle 9"/>
          <p:cNvSpPr>
            <a:spLocks noChangeArrowheads="1"/>
          </p:cNvSpPr>
          <p:nvPr/>
        </p:nvSpPr>
        <p:spPr bwMode="auto">
          <a:xfrm>
            <a:off x="0" y="0"/>
            <a:ext cx="9900000" cy="4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chemeClr val="bg1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  </a:t>
            </a:r>
            <a:r>
              <a:rPr lang="en-US" altLang="ja-JP" sz="24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节能电子产品示例</a:t>
            </a:r>
            <a:endParaRPr lang="zh-CN" altLang="ja-JP" sz="2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201" name="Picture 1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255" y="2027944"/>
            <a:ext cx="127608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108000" y="540000"/>
            <a:ext cx="968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marL="365125" indent="-365125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marL="360000" indent="-360000" eaLnBrk="1" hangingPunct="1">
              <a:lnSpc>
                <a:spcPct val="90000"/>
              </a:lnSpc>
              <a:spcAft>
                <a:spcPts val="900"/>
              </a:spcAft>
              <a:buFont typeface="Wingdings" pitchFamily="2" charset="2"/>
              <a:buChar char="²"/>
            </a:pP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我们建议的环保节能型产品 </a:t>
            </a:r>
            <a:endParaRPr lang="zh-CN" altLang="ja-JP" dirty="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7" name="Group 2"/>
          <p:cNvGrpSpPr>
            <a:grpSpLocks noChangeAspect="1"/>
          </p:cNvGrpSpPr>
          <p:nvPr/>
        </p:nvGrpSpPr>
        <p:grpSpPr bwMode="auto">
          <a:xfrm>
            <a:off x="5415781" y="2748024"/>
            <a:ext cx="892158" cy="591392"/>
            <a:chOff x="3947" y="3016"/>
            <a:chExt cx="1588" cy="1123"/>
          </a:xfrm>
        </p:grpSpPr>
        <p:pic>
          <p:nvPicPr>
            <p:cNvPr id="18" name="Picture 3" descr="09X外機コンプ合成縮小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7" y="3016"/>
              <a:ext cx="1588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4740" y="3258"/>
              <a:ext cx="408" cy="136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41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380" y="4509120"/>
            <a:ext cx="632044" cy="12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C:\Users\3930079\Documents\A-エナジー開発センター\A-事業開拓\資料\5kWh 写真\プロ写真\_HAY5875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45490" y="5178425"/>
            <a:ext cx="764883" cy="98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0" b="95378" l="9988" r="954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870" y="4186995"/>
            <a:ext cx="809558" cy="89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CC00"/>
                </a:solidFill>
                <a:miter lim="800000"/>
                <a:headEnd type="none" w="lg" len="sm"/>
                <a:tailEnd type="none" w="lg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 descr="C:\Users\chmn\AppData\Local\Temp\Brennstoffzelle-Vitosilber-Frontalansicht - Freigestell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85048" y="4280260"/>
            <a:ext cx="1121395" cy="195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9" t="6647" r="19528" b="3139"/>
          <a:stretch/>
        </p:blipFill>
        <p:spPr>
          <a:xfrm>
            <a:off x="2216696" y="4467998"/>
            <a:ext cx="1055084" cy="119325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89896" y="1949736"/>
            <a:ext cx="2214832" cy="10002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altLang="ja-JP" sz="1800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硅胶灯泡</a:t>
            </a:r>
          </a:p>
          <a:p>
            <a:pPr lvl="0">
              <a:spcBef>
                <a:spcPts val="600"/>
              </a:spcBef>
            </a:pPr>
            <a:r>
              <a:rPr lang="en-US" altLang="ja-JP" sz="1800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⇒ LED</a:t>
            </a:r>
            <a:r>
              <a:rPr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en-US" sz="1800" b="1" dirty="0" err="1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照明</a:t>
            </a:r>
            <a:r>
              <a:rPr lang="en-US" altLang="ja-JP" sz="1800" b="1" dirty="0" err="1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设备</a:t>
            </a:r>
            <a:r>
              <a:rPr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</a:t>
            </a:r>
            <a:endParaRPr lang="zh-CN" altLang="ja-JP" sz="1800" b="1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21577" y="2132856"/>
            <a:ext cx="1556836" cy="72327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altLang="ja-JP" sz="1800" b="1" dirty="0" err="1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非变频</a:t>
            </a:r>
            <a:endParaRPr lang="en-US" altLang="ja-JP" sz="1800" b="1" dirty="0" smtClean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altLang="ja-JP" sz="1800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⇒ </a:t>
            </a:r>
            <a:r>
              <a:rPr lang="en-US" altLang="ja-JP" sz="1800" b="1" dirty="0" err="1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变频</a:t>
            </a:r>
            <a:endParaRPr lang="zh-CN" altLang="ja-JP" sz="1800" b="1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25208" y="2132856"/>
            <a:ext cx="1556836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lvl="0">
              <a:spcBef>
                <a:spcPts val="1200"/>
              </a:spcBef>
              <a:defRPr sz="1800" b="1">
                <a:solidFill>
                  <a:srgbClr val="0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altLang="ja-JP" dirty="0" err="1" smtClean="0">
                <a:latin typeface="SimHei" panose="02010609060101010101" pitchFamily="49" charset="-122"/>
              </a:rPr>
              <a:t>非变频</a:t>
            </a:r>
            <a:endParaRPr lang="en-US" altLang="ja-JP" dirty="0" smtClean="0">
              <a:latin typeface="SimHei" panose="02010609060101010101" pitchFamily="49" charset="-122"/>
            </a:endParaRPr>
          </a:p>
          <a:p>
            <a:r>
              <a:rPr lang="en-US" altLang="ja-JP" dirty="0" smtClean="0">
                <a:latin typeface="SimHei" panose="02010609060101010101" pitchFamily="49" charset="-122"/>
              </a:rPr>
              <a:t>⇒ </a:t>
            </a:r>
            <a:r>
              <a:rPr lang="en-US" altLang="ja-JP" dirty="0" err="1">
                <a:latin typeface="SimHei" panose="02010609060101010101" pitchFamily="49" charset="-122"/>
              </a:rPr>
              <a:t>变频</a:t>
            </a:r>
            <a:endParaRPr lang="zh-CN" altLang="ja-JP" dirty="0">
              <a:latin typeface="SimHei" panose="02010609060101010101" pitchFamily="49" charset="-122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9896" y="4437112"/>
            <a:ext cx="1926799" cy="8513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altLang="ja-JP" sz="1800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采用气动热能源</a:t>
            </a:r>
            <a:endParaRPr lang="zh-CN" altLang="ja-JP" sz="1800" b="1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40832" y="4305870"/>
            <a:ext cx="1838965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altLang="ja-JP" sz="1800" b="1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新氢能技术</a:t>
            </a:r>
            <a:endParaRPr lang="zh-CN" altLang="ja-JP" sz="1800" b="1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676930" y="4437112"/>
            <a:ext cx="122839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altLang="ja-JP" sz="1800" b="1" dirty="0" err="1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高效</a:t>
            </a:r>
            <a:r>
              <a:rPr lang="zh-CN" altLang="en-US" sz="1800" b="1" dirty="0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蓄</a:t>
            </a:r>
            <a:r>
              <a:rPr lang="en-US" altLang="ja-JP" sz="1800" b="1" dirty="0" err="1" smtClean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能技术</a:t>
            </a:r>
            <a:endParaRPr lang="zh-CN" altLang="ja-JP" sz="1800" b="1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885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   变频技术的优势</a:t>
            </a: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108000" y="540000"/>
            <a:ext cx="9684000" cy="161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noAutofit/>
          </a:bodyPr>
          <a:lstStyle>
            <a:lvl1pPr marL="365125" indent="-365125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1pPr>
            <a:lvl2pPr marL="742950" indent="-28575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2pPr>
            <a:lvl3pPr marL="11430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3pPr>
            <a:lvl4pPr marL="16002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4pPr>
            <a:lvl5pPr marL="2057400" indent="-228600" eaLnBrk="0" hangingPunct="0"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1077913" algn="l"/>
              </a:tabLst>
              <a:defRPr kumimoji="1" sz="2400">
                <a:solidFill>
                  <a:schemeClr val="tx1"/>
                </a:solidFill>
                <a:latin typeface="Arial" charset="0"/>
                <a:ea typeface="HGP創英角ｺﾞｼｯｸUB" pitchFamily="50" charset="-128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ts val="900"/>
              </a:spcAft>
              <a:buFont typeface="Wingdings" pitchFamily="2" charset="2"/>
              <a:buChar char="²"/>
            </a:pPr>
            <a:r>
              <a:rPr lang="en-US" altLang="ja-JP" dirty="0" err="1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变频技术能通过采用任何频率或电压的微调来优化压缩机电机转速</a:t>
            </a:r>
            <a:endParaRPr lang="en-US" altLang="ja-JP" dirty="0" smtClean="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eaLnBrk="1" hangingPunct="1">
              <a:lnSpc>
                <a:spcPct val="95000"/>
              </a:lnSpc>
              <a:spcAft>
                <a:spcPts val="900"/>
              </a:spcAft>
              <a:buFont typeface="Wingdings" pitchFamily="2" charset="2"/>
              <a:buChar char="²"/>
            </a:pPr>
            <a:r>
              <a:rPr lang="en-US" altLang="ja-JP" dirty="0" smtClean="0">
                <a:solidFill>
                  <a:srgbClr val="0066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采用变频技术的电子产品能有效实现舒适性和最佳条件</a:t>
            </a:r>
            <a:endParaRPr lang="zh-CN" altLang="ja-JP" dirty="0">
              <a:solidFill>
                <a:srgbClr val="0066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5781407" y="6293343"/>
            <a:ext cx="864096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7545288" y="6298001"/>
            <a:ext cx="900000" cy="0"/>
          </a:xfrm>
          <a:prstGeom prst="line">
            <a:avLst/>
          </a:prstGeom>
          <a:ln w="444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682679" y="6118263"/>
            <a:ext cx="790601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变频</a:t>
            </a:r>
            <a:endParaRPr kumimoji="1" lang="zh-CN" altLang="en-US" sz="14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8450328" y="6128976"/>
            <a:ext cx="117852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非变频</a:t>
            </a:r>
            <a:endParaRPr kumimoji="1" lang="zh-CN" altLang="en-US" sz="14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37791" y="2223296"/>
            <a:ext cx="9000000" cy="3888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ja-JP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R</a:t>
            </a:r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82762" y="2223296"/>
            <a:ext cx="1361606" cy="388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82762" y="3547327"/>
            <a:ext cx="8352000" cy="1135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上下矢印 5"/>
          <p:cNvSpPr/>
          <p:nvPr/>
        </p:nvSpPr>
        <p:spPr>
          <a:xfrm>
            <a:off x="1226089" y="2223296"/>
            <a:ext cx="1074952" cy="3888000"/>
          </a:xfrm>
          <a:prstGeom prst="upDownArrow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1118" y="3529791"/>
            <a:ext cx="471238" cy="1450468"/>
          </a:xfrm>
          <a:prstGeom prst="rect">
            <a:avLst/>
          </a:prstGeom>
          <a:noFill/>
        </p:spPr>
        <p:txBody>
          <a:bodyPr vert="vert270" wrap="square" rtlCol="0" anchor="ctr">
            <a:noAutofit/>
          </a:bodyPr>
          <a:lstStyle/>
          <a:p>
            <a:pPr algn="ctr"/>
            <a:r>
              <a:rPr kumimoji="1" lang="en-US" altLang="ja-JP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温度</a:t>
            </a:r>
            <a:endParaRPr kumimoji="1" lang="zh-CN" altLang="en-US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V="1">
            <a:off x="2605550" y="4082698"/>
            <a:ext cx="6840000" cy="1678164"/>
          </a:xfrm>
          <a:custGeom>
            <a:avLst/>
            <a:gdLst>
              <a:gd name="T0" fmla="*/ 0 w 2418"/>
              <a:gd name="T1" fmla="*/ 0 h 831"/>
              <a:gd name="T2" fmla="*/ 153988 w 2418"/>
              <a:gd name="T3" fmla="*/ 576262 h 831"/>
              <a:gd name="T4" fmla="*/ 266700 w 2418"/>
              <a:gd name="T5" fmla="*/ 931862 h 831"/>
              <a:gd name="T6" fmla="*/ 325438 w 2418"/>
              <a:gd name="T7" fmla="*/ 1071562 h 831"/>
              <a:gd name="T8" fmla="*/ 406400 w 2418"/>
              <a:gd name="T9" fmla="*/ 1177925 h 831"/>
              <a:gd name="T10" fmla="*/ 554038 w 2418"/>
              <a:gd name="T11" fmla="*/ 1271587 h 831"/>
              <a:gd name="T12" fmla="*/ 744538 w 2418"/>
              <a:gd name="T13" fmla="*/ 1309687 h 831"/>
              <a:gd name="T14" fmla="*/ 1020763 w 2418"/>
              <a:gd name="T15" fmla="*/ 1309687 h 831"/>
              <a:gd name="T16" fmla="*/ 1373188 w 2418"/>
              <a:gd name="T17" fmla="*/ 1319212 h 831"/>
              <a:gd name="T18" fmla="*/ 3838575 w 2418"/>
              <a:gd name="T19" fmla="*/ 1314450 h 8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18"/>
              <a:gd name="T31" fmla="*/ 0 h 831"/>
              <a:gd name="T32" fmla="*/ 2418 w 2418"/>
              <a:gd name="T33" fmla="*/ 831 h 8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18" h="831">
                <a:moveTo>
                  <a:pt x="0" y="0"/>
                </a:moveTo>
                <a:lnTo>
                  <a:pt x="97" y="363"/>
                </a:lnTo>
                <a:lnTo>
                  <a:pt x="168" y="587"/>
                </a:lnTo>
                <a:lnTo>
                  <a:pt x="205" y="675"/>
                </a:lnTo>
                <a:lnTo>
                  <a:pt x="256" y="742"/>
                </a:lnTo>
                <a:lnTo>
                  <a:pt x="349" y="801"/>
                </a:lnTo>
                <a:lnTo>
                  <a:pt x="469" y="825"/>
                </a:lnTo>
                <a:lnTo>
                  <a:pt x="643" y="825"/>
                </a:lnTo>
                <a:lnTo>
                  <a:pt x="865" y="831"/>
                </a:lnTo>
                <a:lnTo>
                  <a:pt x="2418" y="828"/>
                </a:ln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endParaRPr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20" name="フリーフォーム 9219"/>
          <p:cNvSpPr/>
          <p:nvPr/>
        </p:nvSpPr>
        <p:spPr>
          <a:xfrm>
            <a:off x="5696587" y="3191998"/>
            <a:ext cx="3708000" cy="2595850"/>
          </a:xfrm>
          <a:custGeom>
            <a:avLst/>
            <a:gdLst>
              <a:gd name="connsiteX0" fmla="*/ 0 w 4265749"/>
              <a:gd name="connsiteY0" fmla="*/ 14 h 2634033"/>
              <a:gd name="connsiteX1" fmla="*/ 655093 w 4265749"/>
              <a:gd name="connsiteY1" fmla="*/ 2634032 h 2634033"/>
              <a:gd name="connsiteX2" fmla="*/ 1501254 w 4265749"/>
              <a:gd name="connsiteY2" fmla="*/ 13662 h 2634033"/>
              <a:gd name="connsiteX3" fmla="*/ 2224585 w 4265749"/>
              <a:gd name="connsiteY3" fmla="*/ 2620384 h 2634033"/>
              <a:gd name="connsiteX4" fmla="*/ 2961564 w 4265749"/>
              <a:gd name="connsiteY4" fmla="*/ 14 h 2634033"/>
              <a:gd name="connsiteX5" fmla="*/ 3712191 w 4265749"/>
              <a:gd name="connsiteY5" fmla="*/ 2579441 h 2634033"/>
              <a:gd name="connsiteX6" fmla="*/ 4217159 w 4265749"/>
              <a:gd name="connsiteY6" fmla="*/ 1269256 h 2634033"/>
              <a:gd name="connsiteX7" fmla="*/ 4217159 w 4265749"/>
              <a:gd name="connsiteY7" fmla="*/ 1282903 h 263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5749" h="2634033">
                <a:moveTo>
                  <a:pt x="0" y="14"/>
                </a:moveTo>
                <a:cubicBezTo>
                  <a:pt x="202442" y="1315885"/>
                  <a:pt x="404884" y="2631757"/>
                  <a:pt x="655093" y="2634032"/>
                </a:cubicBezTo>
                <a:cubicBezTo>
                  <a:pt x="905302" y="2636307"/>
                  <a:pt x="1239672" y="15937"/>
                  <a:pt x="1501254" y="13662"/>
                </a:cubicBezTo>
                <a:cubicBezTo>
                  <a:pt x="1762836" y="11387"/>
                  <a:pt x="1981200" y="2622659"/>
                  <a:pt x="2224585" y="2620384"/>
                </a:cubicBezTo>
                <a:cubicBezTo>
                  <a:pt x="2467970" y="2618109"/>
                  <a:pt x="2713630" y="6838"/>
                  <a:pt x="2961564" y="14"/>
                </a:cubicBezTo>
                <a:cubicBezTo>
                  <a:pt x="3209498" y="-6810"/>
                  <a:pt x="3502925" y="2367901"/>
                  <a:pt x="3712191" y="2579441"/>
                </a:cubicBezTo>
                <a:cubicBezTo>
                  <a:pt x="3921457" y="2790981"/>
                  <a:pt x="4132998" y="1485346"/>
                  <a:pt x="4217159" y="1269256"/>
                </a:cubicBezTo>
                <a:cubicBezTo>
                  <a:pt x="4301320" y="1053166"/>
                  <a:pt x="4259239" y="1168034"/>
                  <a:pt x="4217159" y="1282903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9223" name="直線コネクタ 9222"/>
          <p:cNvCxnSpPr>
            <a:endCxn id="9236" idx="0"/>
          </p:cNvCxnSpPr>
          <p:nvPr/>
        </p:nvCxnSpPr>
        <p:spPr>
          <a:xfrm flipV="1">
            <a:off x="2605550" y="3185576"/>
            <a:ext cx="2785891" cy="2547990"/>
          </a:xfrm>
          <a:prstGeom prst="line">
            <a:avLst/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円弧 9235"/>
          <p:cNvSpPr/>
          <p:nvPr/>
        </p:nvSpPr>
        <p:spPr>
          <a:xfrm rot="1217080">
            <a:off x="5218227" y="3075783"/>
            <a:ext cx="474479" cy="901145"/>
          </a:xfrm>
          <a:prstGeom prst="arc">
            <a:avLst>
              <a:gd name="adj1" fmla="val 14344489"/>
              <a:gd name="adj2" fmla="val 18326126"/>
            </a:avLst>
          </a:prstGeom>
          <a:ln w="412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45" name="フローチャート : 代替処理 9244"/>
          <p:cNvSpPr/>
          <p:nvPr/>
        </p:nvSpPr>
        <p:spPr>
          <a:xfrm rot="2760000">
            <a:off x="5632492" y="2961668"/>
            <a:ext cx="270665" cy="194534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09800" y="3835451"/>
            <a:ext cx="1450036" cy="49449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800" b="1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舒适</a:t>
            </a:r>
            <a:r>
              <a:rPr lang="en-US" altLang="ja-JP" sz="18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/</a:t>
            </a:r>
            <a:br>
              <a:rPr lang="en-US" altLang="ja-JP" sz="18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ja-JP" sz="1800" b="1" dirty="0" err="1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理想区</a:t>
            </a:r>
            <a:endParaRPr kumimoji="1" lang="zh-CN" altLang="en-US" sz="18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981855" y="2405730"/>
            <a:ext cx="1632478" cy="49449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8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不舒适</a:t>
            </a:r>
            <a:r>
              <a:rPr sz="28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sz="28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ja-JP" sz="18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非最优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986987" y="5250603"/>
            <a:ext cx="1632478" cy="49449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8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不舒适</a:t>
            </a:r>
            <a:r>
              <a:rPr sz="28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/>
            </a:r>
            <a:br>
              <a:rPr sz="28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ja-JP" sz="1800" b="1" dirty="0" smtClean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非最优</a:t>
            </a:r>
            <a:endParaRPr lang="zh-CN" altLang="ja-JP" sz="18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436488" y="3006832"/>
            <a:ext cx="115991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快速达到理想区</a:t>
            </a:r>
            <a:endParaRPr kumimoji="1" lang="zh-CN" altLang="en-US" sz="14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>
            <a:off x="2940544" y="3510888"/>
            <a:ext cx="144016" cy="78671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2621448" y="2228392"/>
            <a:ext cx="218842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14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调节加速器</a:t>
            </a:r>
            <a:r>
              <a:rPr lang="en-US" altLang="ja-JP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</a:t>
            </a:r>
            <a:br>
              <a:rPr lang="en-US" altLang="ja-JP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</a:br>
            <a:r>
              <a:rPr lang="en-US" altLang="ja-JP" sz="14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从</a:t>
            </a:r>
            <a:r>
              <a:rPr kumimoji="1" lang="en-US" altLang="ja-JP" sz="14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而能更经济地运行</a:t>
            </a:r>
            <a:endParaRPr kumimoji="1" lang="zh-CN" altLang="en-US" sz="14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4948495" y="2214744"/>
            <a:ext cx="3748921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1400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加速器不能调节，所以到达舒适区需要很长的时间 </a:t>
            </a:r>
            <a:r>
              <a:rPr kumimoji="1" lang="en-US" altLang="ja-JP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，之后很快就会变为不适</a:t>
            </a:r>
            <a:endParaRPr kumimoji="1" lang="zh-CN" altLang="en-US" sz="14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8409384" y="2894017"/>
            <a:ext cx="1152128" cy="6459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ja-JP" sz="14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全程保持</a:t>
            </a:r>
            <a:r>
              <a:rPr kumimoji="1" lang="en-US" altLang="ja-JP" sz="1400" dirty="0" err="1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舒适的温度</a:t>
            </a:r>
            <a:endParaRPr kumimoji="1" lang="zh-CN" altLang="en-US" sz="14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129151" y="5384837"/>
            <a:ext cx="175560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以固定速度运行，所以需要更长时间才能到达舒适区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375070" y="5696103"/>
            <a:ext cx="2962306" cy="46166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ja-JP" sz="14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温度变得太高，之后又变得太低</a:t>
            </a:r>
          </a:p>
        </p:txBody>
      </p:sp>
      <p:cxnSp>
        <p:nvCxnSpPr>
          <p:cNvPr id="84" name="直線コネクタ 83"/>
          <p:cNvCxnSpPr/>
          <p:nvPr/>
        </p:nvCxnSpPr>
        <p:spPr>
          <a:xfrm>
            <a:off x="4006574" y="2709542"/>
            <a:ext cx="0" cy="132567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 flipH="1">
            <a:off x="5030806" y="2709542"/>
            <a:ext cx="141986" cy="769585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H="1" flipV="1">
            <a:off x="3831891" y="4706463"/>
            <a:ext cx="103820" cy="64701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5506921" y="5029971"/>
            <a:ext cx="318128" cy="64493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8841860" y="3586589"/>
            <a:ext cx="0" cy="44384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フローチャート : 代替処理 97"/>
          <p:cNvSpPr/>
          <p:nvPr/>
        </p:nvSpPr>
        <p:spPr>
          <a:xfrm rot="4980000">
            <a:off x="5705408" y="3249896"/>
            <a:ext cx="270665" cy="194534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34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p_blue_s1">
  <a:themeElements>
    <a:clrScheme name="top_blue_s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p_blue_s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op_blue_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ue_s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ue_s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ue_s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ue_s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_blue_s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ue_s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ue_s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ue_s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ue_s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ue_s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_blue_s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side_blue14">
  <a:themeElements>
    <a:clrScheme name="inside_blue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side_blue1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ide_blue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nside_blue14">
  <a:themeElements>
    <a:clrScheme name="inside_blue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side_blue1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ide_blue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inside_blue14">
  <a:themeElements>
    <a:clrScheme name="inside_blue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side_blue1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ide_blue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ide_blue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ide_blue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MacHDD1TB:Applications:Microsoft Office 2004:テンプレート:個人用テンプレート:inside_blue14.pot</Template>
  <TotalTime>21762</TotalTime>
  <Words>701</Words>
  <Application>Microsoft Office PowerPoint</Application>
  <PresentationFormat>A4 210 x 297 mm</PresentationFormat>
  <Paragraphs>277</Paragraphs>
  <Slides>15</Slides>
  <Notes>15</Notes>
  <HiddenSlides>0</HiddenSlides>
  <MMClips>0</MMClips>
  <ScaleCrop>false</ScaleCrop>
  <HeadingPairs>
    <vt:vector size="4" baseType="variant">
      <vt:variant>
        <vt:lpstr>テーマ</vt:lpstr>
      </vt:variant>
      <vt:variant>
        <vt:i4>5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top_blue_s1</vt:lpstr>
      <vt:lpstr>inside_blue14</vt:lpstr>
      <vt:lpstr>デザインの設定</vt:lpstr>
      <vt:lpstr>1_inside_blue14</vt:lpstr>
      <vt:lpstr>2_inside_blue14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益田 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UENOYAMA_Yoko_uenoyama.yoko@jp.panasonic.com</dc:creator>
  <cp:lastModifiedBy>全社標準ＰＣ</cp:lastModifiedBy>
  <cp:revision>904</cp:revision>
  <cp:lastPrinted>2016-10-19T07:45:15Z</cp:lastPrinted>
  <dcterms:created xsi:type="dcterms:W3CDTF">2013-03-18T13:13:08Z</dcterms:created>
  <dcterms:modified xsi:type="dcterms:W3CDTF">2016-10-24T01:56:13Z</dcterms:modified>
</cp:coreProperties>
</file>